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7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095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535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09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33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146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7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94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62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B4504-2659-4489-AF24-3F76AD8912C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0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B4504-2659-4489-AF24-3F76AD8912C2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357E2-8310-4B41-BC24-CAABA76565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00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13335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u="sng" dirty="0" smtClean="0"/>
              <a:t>Lesson 5</a:t>
            </a:r>
            <a:endParaRPr lang="en-GB" sz="32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3542" y="133351"/>
            <a:ext cx="6487657" cy="649132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9650" y="11557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4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2784" y="119761"/>
            <a:ext cx="5982244" cy="6529234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56825" y="8128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1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7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314" y="95795"/>
            <a:ext cx="5963130" cy="663593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32975" y="136525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2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7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0717" y="209006"/>
            <a:ext cx="6307456" cy="6580947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223.410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52075" y="10699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8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775" y="0"/>
            <a:ext cx="4388848" cy="1325563"/>
          </a:xfrm>
        </p:spPr>
        <p:txBody>
          <a:bodyPr/>
          <a:lstStyle/>
          <a:p>
            <a:r>
              <a:rPr lang="en-GB" dirty="0" smtClean="0"/>
              <a:t>Answers lesson 5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17" y="958759"/>
            <a:ext cx="4798771" cy="5899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8702" y="113212"/>
            <a:ext cx="5172075" cy="3257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8291" y="3419475"/>
            <a:ext cx="5192486" cy="3438525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06199" y="2356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3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</Words>
  <Application>Microsoft Office PowerPoint</Application>
  <PresentationFormat>Widescreen</PresentationFormat>
  <Paragraphs>2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Answers lesson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Answers lesson 4</dc:title>
  <dc:creator>home</dc:creator>
  <cp:lastModifiedBy>Mrs Whittingham</cp:lastModifiedBy>
  <cp:revision>5</cp:revision>
  <dcterms:created xsi:type="dcterms:W3CDTF">2020-09-23T09:12:03Z</dcterms:created>
  <dcterms:modified xsi:type="dcterms:W3CDTF">2021-01-08T08:33:39Z</dcterms:modified>
</cp:coreProperties>
</file>