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34322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83553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431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726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AE2576-508A-4934-84EB-24C3FC599BDC}"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03358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5AE2576-508A-4934-84EB-24C3FC599BDC}" type="datetimeFigureOut">
              <a:rPr lang="en-GB" smtClean="0"/>
              <a:t>08/01/2021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4855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5AE2576-508A-4934-84EB-24C3FC599BDC}" type="datetimeFigureOut">
              <a:rPr lang="en-GB" smtClean="0"/>
              <a:t>08/01/2021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58997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5AE2576-508A-4934-84EB-24C3FC599BDC}" type="datetimeFigureOut">
              <a:rPr lang="en-GB" smtClean="0"/>
              <a:t>08/01/2021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05473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E2576-508A-4934-84EB-24C3FC599BDC}" type="datetimeFigureOut">
              <a:rPr lang="en-GB" smtClean="0"/>
              <a:t>08/01/2021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82322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89278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63855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E2576-508A-4934-84EB-24C3FC599BDC}" type="datetimeFigureOut">
              <a:rPr lang="en-GB" smtClean="0"/>
              <a:t>08/01/2021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448F7-660D-41F8-BD8E-C5EE306EA07D}" type="slidenum">
              <a:rPr lang="en-GB" smtClean="0"/>
              <a:t>‹#›</a:t>
            </a:fld>
            <a:endParaRPr lang="en-GB"/>
          </a:p>
        </p:txBody>
      </p:sp>
    </p:spTree>
    <p:extLst>
      <p:ext uri="{BB962C8B-B14F-4D97-AF65-F5344CB8AC3E}">
        <p14:creationId xmlns:p14="http://schemas.microsoft.com/office/powerpoint/2010/main" val="261884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1025" y="349251"/>
            <a:ext cx="9144000" cy="2387600"/>
          </a:xfrm>
        </p:spPr>
        <p:txBody>
          <a:bodyPr/>
          <a:lstStyle/>
          <a:p>
            <a:r>
              <a:rPr lang="en-GB" dirty="0" smtClean="0"/>
              <a:t>English</a:t>
            </a:r>
            <a:endParaRPr lang="en-GB" dirty="0"/>
          </a:p>
        </p:txBody>
      </p:sp>
      <p:sp>
        <p:nvSpPr>
          <p:cNvPr id="3" name="Subtitle 2"/>
          <p:cNvSpPr>
            <a:spLocks noGrp="1"/>
          </p:cNvSpPr>
          <p:nvPr>
            <p:ph type="subTitle" idx="1"/>
          </p:nvPr>
        </p:nvSpPr>
        <p:spPr>
          <a:xfrm>
            <a:off x="581025" y="2881036"/>
            <a:ext cx="9144000" cy="2439399"/>
          </a:xfrm>
        </p:spPr>
        <p:txBody>
          <a:bodyPr>
            <a:normAutofit/>
          </a:bodyPr>
          <a:lstStyle/>
          <a:p>
            <a:r>
              <a:rPr lang="en-GB" b="1" dirty="0" smtClean="0"/>
              <a:t>DATE</a:t>
            </a:r>
          </a:p>
          <a:p>
            <a:endParaRPr lang="en-GB" b="1" dirty="0" smtClean="0"/>
          </a:p>
          <a:p>
            <a:r>
              <a:rPr lang="en-GB" b="1" dirty="0" smtClean="0"/>
              <a:t>The Kraken</a:t>
            </a:r>
          </a:p>
          <a:p>
            <a:r>
              <a:rPr lang="en-GB" dirty="0" smtClean="0"/>
              <a:t>by Alfred Lord Tennyson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459" y="362326"/>
            <a:ext cx="1968107" cy="1994041"/>
          </a:xfrm>
          <a:prstGeom prst="rect">
            <a:avLst/>
          </a:prstGeom>
        </p:spPr>
      </p:pic>
      <p:pic>
        <p:nvPicPr>
          <p:cNvPr id="11" name="Picture 10"/>
          <p:cNvPicPr>
            <a:picLocks noChangeAspect="1"/>
          </p:cNvPicPr>
          <p:nvPr/>
        </p:nvPicPr>
        <p:blipFill rotWithShape="1">
          <a:blip r:embed="rId3"/>
          <a:srcRect t="8149" b="-1"/>
          <a:stretch/>
        </p:blipFill>
        <p:spPr>
          <a:xfrm>
            <a:off x="9396413" y="5598926"/>
            <a:ext cx="2543174" cy="106857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681" y="156093"/>
            <a:ext cx="2017393" cy="1386958"/>
          </a:xfrm>
          <a:prstGeom prst="rect">
            <a:avLst/>
          </a:prstGeom>
        </p:spPr>
      </p:pic>
      <p:pic>
        <p:nvPicPr>
          <p:cNvPr id="14" name="Picture 13"/>
          <p:cNvPicPr>
            <a:picLocks noChangeAspect="1"/>
          </p:cNvPicPr>
          <p:nvPr/>
        </p:nvPicPr>
        <p:blipFill>
          <a:blip r:embed="rId5"/>
          <a:stretch>
            <a:fillRect/>
          </a:stretch>
        </p:blipFill>
        <p:spPr>
          <a:xfrm>
            <a:off x="152400" y="5648325"/>
            <a:ext cx="2602149" cy="1019175"/>
          </a:xfrm>
          <a:prstGeom prst="rect">
            <a:avLst/>
          </a:prstGeom>
        </p:spPr>
      </p:pic>
      <p:pic>
        <p:nvPicPr>
          <p:cNvPr id="1026" name="Picture 2" descr="The Kraken-By Alfred Lord Tennyson - The Kraken - Movell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926" y="1964310"/>
            <a:ext cx="2343927" cy="2929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6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Rectangle 1"/>
          <p:cNvSpPr/>
          <p:nvPr/>
        </p:nvSpPr>
        <p:spPr>
          <a:xfrm>
            <a:off x="330926" y="1228156"/>
            <a:ext cx="6975566" cy="5355312"/>
          </a:xfrm>
          <a:prstGeom prst="rect">
            <a:avLst/>
          </a:prstGeom>
        </p:spPr>
        <p:txBody>
          <a:bodyPr wrap="square">
            <a:spAutoFit/>
          </a:bodyPr>
          <a:lstStyle/>
          <a:p>
            <a:r>
              <a:rPr lang="en-GB" b="1" dirty="0">
                <a:solidFill>
                  <a:srgbClr val="000000"/>
                </a:solidFill>
              </a:rPr>
              <a:t>The Kraken </a:t>
            </a:r>
            <a:endParaRPr lang="en-GB" b="1" dirty="0" smtClean="0">
              <a:solidFill>
                <a:srgbClr val="000000"/>
              </a:solidFill>
            </a:endParaRPr>
          </a:p>
          <a:p>
            <a:endParaRPr lang="en-GB" dirty="0">
              <a:solidFill>
                <a:srgbClr val="000000"/>
              </a:solidFill>
            </a:endParaRPr>
          </a:p>
          <a:p>
            <a:r>
              <a:rPr lang="en-GB" dirty="0">
                <a:solidFill>
                  <a:srgbClr val="000000"/>
                </a:solidFill>
              </a:rPr>
              <a:t>Below the thunders of the upper deep, </a:t>
            </a:r>
            <a:endParaRPr lang="en-GB" dirty="0" smtClean="0">
              <a:solidFill>
                <a:srgbClr val="000000"/>
              </a:solidFill>
            </a:endParaRPr>
          </a:p>
          <a:p>
            <a:r>
              <a:rPr lang="en-GB" dirty="0" smtClean="0">
                <a:solidFill>
                  <a:srgbClr val="000000"/>
                </a:solidFill>
              </a:rPr>
              <a:t>Far</a:t>
            </a:r>
            <a:r>
              <a:rPr lang="en-GB" dirty="0">
                <a:solidFill>
                  <a:srgbClr val="000000"/>
                </a:solidFill>
              </a:rPr>
              <a:t>, far beneath in the abysmal sea, </a:t>
            </a:r>
            <a:endParaRPr lang="en-GB" dirty="0" smtClean="0">
              <a:solidFill>
                <a:srgbClr val="000000"/>
              </a:solidFill>
            </a:endParaRPr>
          </a:p>
          <a:p>
            <a:r>
              <a:rPr lang="en-GB" dirty="0" smtClean="0">
                <a:solidFill>
                  <a:srgbClr val="000000"/>
                </a:solidFill>
              </a:rPr>
              <a:t>His </a:t>
            </a:r>
            <a:r>
              <a:rPr lang="en-GB" dirty="0">
                <a:solidFill>
                  <a:srgbClr val="000000"/>
                </a:solidFill>
              </a:rPr>
              <a:t>ancient, dreamless, uninvaded sleep </a:t>
            </a:r>
            <a:endParaRPr lang="en-GB" dirty="0" smtClean="0">
              <a:solidFill>
                <a:srgbClr val="000000"/>
              </a:solidFill>
            </a:endParaRPr>
          </a:p>
          <a:p>
            <a:r>
              <a:rPr lang="en-GB" dirty="0" smtClean="0">
                <a:solidFill>
                  <a:srgbClr val="000000"/>
                </a:solidFill>
              </a:rPr>
              <a:t>The </a:t>
            </a:r>
            <a:r>
              <a:rPr lang="en-GB" dirty="0">
                <a:solidFill>
                  <a:srgbClr val="000000"/>
                </a:solidFill>
              </a:rPr>
              <a:t>Kraken </a:t>
            </a:r>
            <a:r>
              <a:rPr lang="en-GB" dirty="0" err="1">
                <a:solidFill>
                  <a:srgbClr val="000000"/>
                </a:solidFill>
              </a:rPr>
              <a:t>sleepeth</a:t>
            </a:r>
            <a:r>
              <a:rPr lang="en-GB" dirty="0">
                <a:solidFill>
                  <a:srgbClr val="000000"/>
                </a:solidFill>
              </a:rPr>
              <a:t>: faintest </a:t>
            </a:r>
            <a:r>
              <a:rPr lang="en-GB" dirty="0" err="1">
                <a:solidFill>
                  <a:srgbClr val="000000"/>
                </a:solidFill>
              </a:rPr>
              <a:t>sunlights</a:t>
            </a:r>
            <a:r>
              <a:rPr lang="en-GB" dirty="0">
                <a:solidFill>
                  <a:srgbClr val="000000"/>
                </a:solidFill>
              </a:rPr>
              <a:t> flee </a:t>
            </a:r>
            <a:endParaRPr lang="en-GB" dirty="0" smtClean="0">
              <a:solidFill>
                <a:srgbClr val="000000"/>
              </a:solidFill>
            </a:endParaRPr>
          </a:p>
          <a:p>
            <a:r>
              <a:rPr lang="en-GB" dirty="0" smtClean="0">
                <a:solidFill>
                  <a:srgbClr val="000000"/>
                </a:solidFill>
              </a:rPr>
              <a:t>About </a:t>
            </a:r>
            <a:r>
              <a:rPr lang="en-GB" dirty="0">
                <a:solidFill>
                  <a:srgbClr val="000000"/>
                </a:solidFill>
              </a:rPr>
              <a:t>his shadowy sides; above him swell </a:t>
            </a:r>
            <a:endParaRPr lang="en-GB" dirty="0" smtClean="0">
              <a:solidFill>
                <a:srgbClr val="000000"/>
              </a:solidFill>
            </a:endParaRPr>
          </a:p>
          <a:p>
            <a:r>
              <a:rPr lang="en-GB" dirty="0" smtClean="0">
                <a:solidFill>
                  <a:srgbClr val="000000"/>
                </a:solidFill>
              </a:rPr>
              <a:t>Huge </a:t>
            </a:r>
            <a:r>
              <a:rPr lang="en-GB" dirty="0">
                <a:solidFill>
                  <a:srgbClr val="000000"/>
                </a:solidFill>
              </a:rPr>
              <a:t>sponges of millennial growth and height; </a:t>
            </a:r>
            <a:endParaRPr lang="en-GB" dirty="0" smtClean="0">
              <a:solidFill>
                <a:srgbClr val="000000"/>
              </a:solidFill>
            </a:endParaRPr>
          </a:p>
          <a:p>
            <a:r>
              <a:rPr lang="en-GB" dirty="0" smtClean="0">
                <a:solidFill>
                  <a:srgbClr val="000000"/>
                </a:solidFill>
              </a:rPr>
              <a:t>And </a:t>
            </a:r>
            <a:r>
              <a:rPr lang="en-GB" dirty="0">
                <a:solidFill>
                  <a:srgbClr val="000000"/>
                </a:solidFill>
              </a:rPr>
              <a:t>far away into the sickly light, </a:t>
            </a:r>
            <a:endParaRPr lang="en-GB" dirty="0" smtClean="0">
              <a:solidFill>
                <a:srgbClr val="000000"/>
              </a:solidFill>
            </a:endParaRPr>
          </a:p>
          <a:p>
            <a:r>
              <a:rPr lang="en-GB" dirty="0" smtClean="0">
                <a:solidFill>
                  <a:srgbClr val="000000"/>
                </a:solidFill>
              </a:rPr>
              <a:t>From </a:t>
            </a:r>
            <a:r>
              <a:rPr lang="en-GB" dirty="0">
                <a:solidFill>
                  <a:srgbClr val="000000"/>
                </a:solidFill>
              </a:rPr>
              <a:t>many a wondrous grot and secret cell </a:t>
            </a:r>
            <a:endParaRPr lang="en-GB" dirty="0" smtClean="0">
              <a:solidFill>
                <a:srgbClr val="000000"/>
              </a:solidFill>
            </a:endParaRPr>
          </a:p>
          <a:p>
            <a:r>
              <a:rPr lang="en-GB" dirty="0" smtClean="0">
                <a:solidFill>
                  <a:srgbClr val="000000"/>
                </a:solidFill>
              </a:rPr>
              <a:t>Unnumbered </a:t>
            </a:r>
            <a:r>
              <a:rPr lang="en-GB" dirty="0">
                <a:solidFill>
                  <a:srgbClr val="000000"/>
                </a:solidFill>
              </a:rPr>
              <a:t>and enormous </a:t>
            </a:r>
            <a:r>
              <a:rPr lang="en-GB" dirty="0" err="1">
                <a:solidFill>
                  <a:srgbClr val="000000"/>
                </a:solidFill>
              </a:rPr>
              <a:t>polypi</a:t>
            </a:r>
            <a:r>
              <a:rPr lang="en-GB" dirty="0">
                <a:solidFill>
                  <a:srgbClr val="000000"/>
                </a:solidFill>
              </a:rPr>
              <a:t> </a:t>
            </a:r>
            <a:endParaRPr lang="en-GB" dirty="0" smtClean="0">
              <a:solidFill>
                <a:srgbClr val="000000"/>
              </a:solidFill>
            </a:endParaRPr>
          </a:p>
          <a:p>
            <a:r>
              <a:rPr lang="en-GB" dirty="0" smtClean="0">
                <a:solidFill>
                  <a:srgbClr val="000000"/>
                </a:solidFill>
              </a:rPr>
              <a:t>Winnow </a:t>
            </a:r>
            <a:r>
              <a:rPr lang="en-GB" dirty="0">
                <a:solidFill>
                  <a:srgbClr val="000000"/>
                </a:solidFill>
              </a:rPr>
              <a:t>with giant arms the slumbering green. </a:t>
            </a:r>
            <a:endParaRPr lang="en-GB" dirty="0" smtClean="0">
              <a:solidFill>
                <a:srgbClr val="000000"/>
              </a:solidFill>
            </a:endParaRPr>
          </a:p>
          <a:p>
            <a:r>
              <a:rPr lang="en-GB" dirty="0" smtClean="0">
                <a:solidFill>
                  <a:srgbClr val="000000"/>
                </a:solidFill>
              </a:rPr>
              <a:t>There </a:t>
            </a:r>
            <a:r>
              <a:rPr lang="en-GB" dirty="0">
                <a:solidFill>
                  <a:srgbClr val="000000"/>
                </a:solidFill>
              </a:rPr>
              <a:t>hath he lain for ages, and will lie </a:t>
            </a:r>
            <a:endParaRPr lang="en-GB" dirty="0" smtClean="0">
              <a:solidFill>
                <a:srgbClr val="000000"/>
              </a:solidFill>
            </a:endParaRPr>
          </a:p>
          <a:p>
            <a:r>
              <a:rPr lang="en-GB" dirty="0" smtClean="0">
                <a:solidFill>
                  <a:srgbClr val="000000"/>
                </a:solidFill>
              </a:rPr>
              <a:t>Battening </a:t>
            </a:r>
            <a:r>
              <a:rPr lang="en-GB" dirty="0">
                <a:solidFill>
                  <a:srgbClr val="000000"/>
                </a:solidFill>
              </a:rPr>
              <a:t>upon huge sea worms in his sleep, </a:t>
            </a:r>
            <a:endParaRPr lang="en-GB" dirty="0" smtClean="0">
              <a:solidFill>
                <a:srgbClr val="000000"/>
              </a:solidFill>
            </a:endParaRPr>
          </a:p>
          <a:p>
            <a:r>
              <a:rPr lang="en-GB" dirty="0" smtClean="0">
                <a:solidFill>
                  <a:srgbClr val="000000"/>
                </a:solidFill>
              </a:rPr>
              <a:t>Until </a:t>
            </a:r>
            <a:r>
              <a:rPr lang="en-GB" dirty="0">
                <a:solidFill>
                  <a:srgbClr val="000000"/>
                </a:solidFill>
              </a:rPr>
              <a:t>the latter fire shall heat the deep; </a:t>
            </a:r>
            <a:endParaRPr lang="en-GB" dirty="0" smtClean="0">
              <a:solidFill>
                <a:srgbClr val="000000"/>
              </a:solidFill>
            </a:endParaRPr>
          </a:p>
          <a:p>
            <a:r>
              <a:rPr lang="en-GB" dirty="0" smtClean="0">
                <a:solidFill>
                  <a:srgbClr val="000000"/>
                </a:solidFill>
              </a:rPr>
              <a:t>Then </a:t>
            </a:r>
            <a:r>
              <a:rPr lang="en-GB" dirty="0">
                <a:solidFill>
                  <a:srgbClr val="000000"/>
                </a:solidFill>
              </a:rPr>
              <a:t>once by man and angels to be seen, </a:t>
            </a:r>
            <a:endParaRPr lang="en-GB" dirty="0" smtClean="0">
              <a:solidFill>
                <a:srgbClr val="000000"/>
              </a:solidFill>
            </a:endParaRPr>
          </a:p>
          <a:p>
            <a:r>
              <a:rPr lang="en-GB" dirty="0" smtClean="0">
                <a:solidFill>
                  <a:srgbClr val="000000"/>
                </a:solidFill>
              </a:rPr>
              <a:t>In </a:t>
            </a:r>
            <a:r>
              <a:rPr lang="en-GB" dirty="0">
                <a:solidFill>
                  <a:srgbClr val="000000"/>
                </a:solidFill>
              </a:rPr>
              <a:t>roaring he shall rise and on the surface die. </a:t>
            </a:r>
            <a:endParaRPr lang="en-GB" dirty="0" smtClean="0">
              <a:solidFill>
                <a:srgbClr val="000000"/>
              </a:solidFill>
            </a:endParaRPr>
          </a:p>
          <a:p>
            <a:endParaRPr lang="en-GB" dirty="0">
              <a:solidFill>
                <a:srgbClr val="000000"/>
              </a:solidFill>
            </a:endParaRPr>
          </a:p>
          <a:p>
            <a:r>
              <a:rPr lang="en-GB" b="1" dirty="0">
                <a:solidFill>
                  <a:srgbClr val="000000"/>
                </a:solidFill>
              </a:rPr>
              <a:t>by Alfred Lord Tennyson </a:t>
            </a:r>
            <a:endParaRPr lang="en-GB" b="1" dirty="0"/>
          </a:p>
        </p:txBody>
      </p:sp>
      <p:pic>
        <p:nvPicPr>
          <p:cNvPr id="4" name="Picture 2" descr="The Kraken-By Alfred Lord Tennyson - The Kraken - Movell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2400" y="213887"/>
            <a:ext cx="2343927" cy="29299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8011" y="304800"/>
            <a:ext cx="4728755" cy="646331"/>
          </a:xfrm>
          <a:prstGeom prst="rect">
            <a:avLst/>
          </a:prstGeom>
          <a:noFill/>
        </p:spPr>
        <p:txBody>
          <a:bodyPr wrap="square" rtlCol="0">
            <a:spAutoFit/>
          </a:bodyPr>
          <a:lstStyle/>
          <a:p>
            <a:r>
              <a:rPr lang="en-GB" dirty="0" smtClean="0"/>
              <a:t>Practice reading the poem below. You can click here too to listen to me it reading it you!</a:t>
            </a:r>
            <a:endParaRPr lang="en-GB"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17583" y="1756319"/>
            <a:ext cx="487363" cy="487363"/>
          </a:xfrm>
          <a:prstGeom prst="rect">
            <a:avLst/>
          </a:prstGeom>
        </p:spPr>
      </p:pic>
    </p:spTree>
    <p:extLst>
      <p:ext uri="{BB962C8B-B14F-4D97-AF65-F5344CB8AC3E}">
        <p14:creationId xmlns:p14="http://schemas.microsoft.com/office/powerpoint/2010/main" val="3656012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2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TextBox 1"/>
          <p:cNvSpPr txBox="1"/>
          <p:nvPr/>
        </p:nvSpPr>
        <p:spPr>
          <a:xfrm>
            <a:off x="426719" y="426719"/>
            <a:ext cx="10371909" cy="4124206"/>
          </a:xfrm>
          <a:prstGeom prst="rect">
            <a:avLst/>
          </a:prstGeom>
          <a:noFill/>
        </p:spPr>
        <p:txBody>
          <a:bodyPr wrap="square" rtlCol="0">
            <a:spAutoFit/>
          </a:bodyPr>
          <a:lstStyle/>
          <a:p>
            <a:r>
              <a:rPr lang="en-GB" b="1" dirty="0" smtClean="0"/>
              <a:t>Activity</a:t>
            </a:r>
          </a:p>
          <a:p>
            <a:endParaRPr lang="en-GB" b="1" dirty="0"/>
          </a:p>
          <a:p>
            <a:r>
              <a:rPr lang="en-GB" dirty="0"/>
              <a:t>Have a go at writing your own descriptive poem about a sea monster using the synonyms you found and prepositional phrases. Imagine your sea monster lives in an underwater sea cave or lair. There are no rules and don’t worry about rhyming e.g. </a:t>
            </a:r>
            <a:endParaRPr lang="en-GB" dirty="0" smtClean="0"/>
          </a:p>
          <a:p>
            <a:endParaRPr lang="en-GB" dirty="0"/>
          </a:p>
          <a:p>
            <a:endParaRPr lang="en-GB" sz="2500" i="1" u="sng" dirty="0" smtClean="0"/>
          </a:p>
          <a:p>
            <a:r>
              <a:rPr lang="en-GB" sz="2500" i="1" dirty="0" smtClean="0"/>
              <a:t>In </a:t>
            </a:r>
            <a:r>
              <a:rPr lang="en-GB" sz="2500" i="1" dirty="0"/>
              <a:t>his lair, the dreadful slumbering monster wheezes, </a:t>
            </a:r>
            <a:endParaRPr lang="en-GB" sz="2500" dirty="0"/>
          </a:p>
          <a:p>
            <a:r>
              <a:rPr lang="en-GB" sz="2500" i="1" dirty="0"/>
              <a:t>Inside a grimy, murky cave he has hidden for an eternity, </a:t>
            </a:r>
            <a:endParaRPr lang="en-GB" sz="2500" dirty="0"/>
          </a:p>
          <a:p>
            <a:r>
              <a:rPr lang="en-GB" sz="2500" i="1" dirty="0"/>
              <a:t>Lapping, splashing, spraying, the waves swell above him… </a:t>
            </a:r>
            <a:endParaRPr lang="en-GB" sz="2500" b="1" dirty="0" smtClean="0"/>
          </a:p>
          <a:p>
            <a:endParaRPr lang="en-GB" dirty="0"/>
          </a:p>
          <a:p>
            <a:endParaRPr lang="en-GB" dirty="0"/>
          </a:p>
          <a:p>
            <a:endParaRPr lang="en-GB" b="1"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77308" y="4550925"/>
            <a:ext cx="1446258" cy="1446258"/>
          </a:xfrm>
          <a:prstGeom prst="rect">
            <a:avLst/>
          </a:prstGeom>
        </p:spPr>
      </p:pic>
    </p:spTree>
    <p:extLst>
      <p:ext uri="{BB962C8B-B14F-4D97-AF65-F5344CB8AC3E}">
        <p14:creationId xmlns:p14="http://schemas.microsoft.com/office/powerpoint/2010/main" val="422446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t>War Game by Michael Foreman</a:t>
            </a:r>
            <a:endParaRPr lang="en-GB" b="1" u="sng" dirty="0"/>
          </a:p>
        </p:txBody>
      </p:sp>
      <p:sp>
        <p:nvSpPr>
          <p:cNvPr id="3" name="Content Placeholder 2"/>
          <p:cNvSpPr>
            <a:spLocks noGrp="1"/>
          </p:cNvSpPr>
          <p:nvPr>
            <p:ph idx="1"/>
          </p:nvPr>
        </p:nvSpPr>
        <p:spPr/>
        <p:txBody>
          <a:bodyPr/>
          <a:lstStyle/>
          <a:p>
            <a:r>
              <a:rPr lang="en-GB" dirty="0" smtClean="0"/>
              <a:t>Now, you can listen to Mrs Whittingham read some more of this beautiful book.</a:t>
            </a:r>
          </a:p>
          <a:p>
            <a:endParaRPr lang="en-GB" dirty="0" smtClean="0"/>
          </a:p>
          <a:p>
            <a:pPr marL="0" indent="0">
              <a:buNone/>
            </a:pPr>
            <a:endParaRPr lang="en-GB" dirty="0"/>
          </a:p>
        </p:txBody>
      </p:sp>
      <p:pic>
        <p:nvPicPr>
          <p:cNvPr id="4" name="Picture 3"/>
          <p:cNvPicPr>
            <a:picLocks noChangeAspect="1"/>
          </p:cNvPicPr>
          <p:nvPr/>
        </p:nvPicPr>
        <p:blipFill>
          <a:blip r:embed="rId4"/>
          <a:stretch>
            <a:fillRect/>
          </a:stretch>
        </p:blipFill>
        <p:spPr>
          <a:xfrm>
            <a:off x="5968266" y="2384257"/>
            <a:ext cx="4686399" cy="365767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8760" y="3576410"/>
            <a:ext cx="487363" cy="487363"/>
          </a:xfrm>
          <a:prstGeom prst="rect">
            <a:avLst/>
          </a:prstGeom>
        </p:spPr>
      </p:pic>
    </p:spTree>
    <p:extLst>
      <p:ext uri="{BB962C8B-B14F-4D97-AF65-F5344CB8AC3E}">
        <p14:creationId xmlns:p14="http://schemas.microsoft.com/office/powerpoint/2010/main" val="3967874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2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TotalTime>
  <Words>261</Words>
  <Application>Microsoft Office PowerPoint</Application>
  <PresentationFormat>Widescreen</PresentationFormat>
  <Paragraphs>36</Paragraphs>
  <Slides>4</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English</vt:lpstr>
      <vt:lpstr>PowerPoint Presentation</vt:lpstr>
      <vt:lpstr>PowerPoint Presentation</vt:lpstr>
      <vt:lpstr>War Game by Michael Foreman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Downing</dc:creator>
  <cp:lastModifiedBy>Mrs Whittingham</cp:lastModifiedBy>
  <cp:revision>52</cp:revision>
  <dcterms:created xsi:type="dcterms:W3CDTF">2020-07-13T10:58:18Z</dcterms:created>
  <dcterms:modified xsi:type="dcterms:W3CDTF">2021-01-08T15:27:56Z</dcterms:modified>
</cp:coreProperties>
</file>