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B2B0-DD58-4D2E-9C1B-848D556E387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8023-34AF-4B15-BDC3-0013EDFC63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77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B2B0-DD58-4D2E-9C1B-848D556E387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8023-34AF-4B15-BDC3-0013EDFC63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24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B2B0-DD58-4D2E-9C1B-848D556E387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8023-34AF-4B15-BDC3-0013EDFC63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42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B2B0-DD58-4D2E-9C1B-848D556E387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8023-34AF-4B15-BDC3-0013EDFC63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59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B2B0-DD58-4D2E-9C1B-848D556E387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8023-34AF-4B15-BDC3-0013EDFC63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798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B2B0-DD58-4D2E-9C1B-848D556E387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8023-34AF-4B15-BDC3-0013EDFC63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957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B2B0-DD58-4D2E-9C1B-848D556E387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8023-34AF-4B15-BDC3-0013EDFC63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649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B2B0-DD58-4D2E-9C1B-848D556E387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8023-34AF-4B15-BDC3-0013EDFC63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748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B2B0-DD58-4D2E-9C1B-848D556E387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8023-34AF-4B15-BDC3-0013EDFC63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72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B2B0-DD58-4D2E-9C1B-848D556E387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8023-34AF-4B15-BDC3-0013EDFC63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B2B0-DD58-4D2E-9C1B-848D556E387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8023-34AF-4B15-BDC3-0013EDFC63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3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7B2B0-DD58-4D2E-9C1B-848D556E387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C8023-34AF-4B15-BDC3-0013EDFC63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74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8056" y="221964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u="sng" dirty="0" smtClean="0"/>
              <a:t>Tuesday 12</a:t>
            </a:r>
            <a:r>
              <a:rPr lang="en-GB" u="sng" baseline="30000" dirty="0" smtClean="0"/>
              <a:t>th</a:t>
            </a:r>
            <a:r>
              <a:rPr lang="en-GB" u="sng" dirty="0" smtClean="0"/>
              <a:t> January </a:t>
            </a:r>
            <a:br>
              <a:rPr lang="en-GB" u="sng" dirty="0" smtClean="0"/>
            </a:br>
            <a:r>
              <a:rPr lang="en-GB" u="sng" dirty="0" smtClean="0"/>
              <a:t>Maths</a:t>
            </a:r>
            <a:br>
              <a:rPr lang="en-GB" u="sng" dirty="0" smtClean="0"/>
            </a:br>
            <a:r>
              <a:rPr lang="en-GB" dirty="0" smtClean="0"/>
              <a:t>Number Formation</a:t>
            </a:r>
            <a:r>
              <a:rPr lang="en-GB" u="sng" dirty="0" smtClean="0"/>
              <a:t/>
            </a:r>
            <a:br>
              <a:rPr lang="en-GB" u="sng" dirty="0" smtClean="0"/>
            </a:br>
            <a:r>
              <a:rPr lang="en-GB" dirty="0"/>
              <a:t/>
            </a:r>
            <a:br>
              <a:rPr lang="en-GB" dirty="0"/>
            </a:br>
            <a:endParaRPr lang="en-GB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431" y="3275103"/>
            <a:ext cx="3905250" cy="237172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2206" y="5646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9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94" y="1267097"/>
            <a:ext cx="2913015" cy="4201342"/>
          </a:xfrm>
          <a:prstGeom prst="rect">
            <a:avLst/>
          </a:prstGeom>
        </p:spPr>
      </p:pic>
      <p:pic>
        <p:nvPicPr>
          <p:cNvPr id="4" name="3D8B9C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4903" y="1267097"/>
            <a:ext cx="8561342" cy="420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77" y="1436914"/>
            <a:ext cx="3511323" cy="4234543"/>
          </a:xfrm>
          <a:prstGeom prst="rect">
            <a:avLst/>
          </a:prstGeom>
        </p:spPr>
      </p:pic>
      <p:pic>
        <p:nvPicPr>
          <p:cNvPr id="3" name="130B7B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8857" y="1572985"/>
            <a:ext cx="815639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0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18" y="949644"/>
            <a:ext cx="3125425" cy="4713589"/>
          </a:xfrm>
          <a:prstGeom prst="rect">
            <a:avLst/>
          </a:prstGeom>
        </p:spPr>
      </p:pic>
      <p:pic>
        <p:nvPicPr>
          <p:cNvPr id="3" name="EA4CF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4275" y="1271879"/>
            <a:ext cx="7790227" cy="40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89" y="1208547"/>
            <a:ext cx="3765505" cy="4482737"/>
          </a:xfrm>
          <a:prstGeom prst="rect">
            <a:avLst/>
          </a:prstGeom>
        </p:spPr>
      </p:pic>
      <p:pic>
        <p:nvPicPr>
          <p:cNvPr id="3" name="728C5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0376" y="1208548"/>
            <a:ext cx="7145383" cy="448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09" y="940526"/>
            <a:ext cx="4105140" cy="4624251"/>
          </a:xfrm>
          <a:prstGeom prst="rect">
            <a:avLst/>
          </a:prstGeom>
        </p:spPr>
      </p:pic>
      <p:pic>
        <p:nvPicPr>
          <p:cNvPr id="4" name="2209F4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4879" y="1058091"/>
            <a:ext cx="6792687" cy="43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8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45" y="1390105"/>
            <a:ext cx="4104498" cy="4077789"/>
          </a:xfrm>
          <a:prstGeom prst="rect">
            <a:avLst/>
          </a:prstGeom>
        </p:spPr>
      </p:pic>
      <p:pic>
        <p:nvPicPr>
          <p:cNvPr id="3" name="DE0A5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5691" y="1447800"/>
            <a:ext cx="641903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3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</Words>
  <Application>Microsoft Office PowerPoint</Application>
  <PresentationFormat>Widescreen</PresentationFormat>
  <Paragraphs>1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Tuesday 12th January  Maths Number Formation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5</cp:revision>
  <dcterms:created xsi:type="dcterms:W3CDTF">2021-01-08T16:39:12Z</dcterms:created>
  <dcterms:modified xsi:type="dcterms:W3CDTF">2021-01-09T17:27:58Z</dcterms:modified>
</cp:coreProperties>
</file>