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"/>
  </p:notesMasterIdLst>
  <p:sldIdLst>
    <p:sldId id="256" r:id="rId2"/>
    <p:sldId id="257" r:id="rId3"/>
    <p:sldId id="258" r:id="rId4"/>
    <p:sldId id="259" r:id="rId5"/>
  </p:sldIdLst>
  <p:sldSz cx="12192000" cy="6858000"/>
  <p:notesSz cx="6858000" cy="994568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44" autoAdjust="0"/>
    <p:restoredTop sz="81455" autoAdjust="0"/>
  </p:normalViewPr>
  <p:slideViewPr>
    <p:cSldViewPr snapToGrid="0">
      <p:cViewPr varScale="1">
        <p:scale>
          <a:sx n="60" d="100"/>
          <a:sy n="60" d="100"/>
        </p:scale>
        <p:origin x="1134" y="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901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9901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E8A818-1967-472D-BB21-978891F8BA4A}" type="datetimeFigureOut">
              <a:rPr lang="en-GB" smtClean="0"/>
              <a:t>09/01/2021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44500" y="1243013"/>
            <a:ext cx="5969000" cy="33575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786362"/>
            <a:ext cx="5486400" cy="391611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46678"/>
            <a:ext cx="2971800" cy="4990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9446678"/>
            <a:ext cx="2971800" cy="4990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CEDBBE-E21F-4231-BA3C-75D4292F21F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731888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Brave strong and funny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CEDBBE-E21F-4231-BA3C-75D4292F21F0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74902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CEDBBE-E21F-4231-BA3C-75D4292F21F0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78735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6B6FCC-3168-4AE6-B1A1-AEEF43491F7C}" type="datetimeFigureOut">
              <a:rPr lang="en-GB" smtClean="0"/>
              <a:t>09/01/2021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CEEC4-A5B6-4ECC-ABAE-BC1817D7276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209717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6B6FCC-3168-4AE6-B1A1-AEEF43491F7C}" type="datetimeFigureOut">
              <a:rPr lang="en-GB" smtClean="0"/>
              <a:t>09/01/2021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CEEC4-A5B6-4ECC-ABAE-BC1817D7276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419243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6B6FCC-3168-4AE6-B1A1-AEEF43491F7C}" type="datetimeFigureOut">
              <a:rPr lang="en-GB" smtClean="0"/>
              <a:t>09/01/2021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CEEC4-A5B6-4ECC-ABAE-BC1817D7276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283072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6B6FCC-3168-4AE6-B1A1-AEEF43491F7C}" type="datetimeFigureOut">
              <a:rPr lang="en-GB" smtClean="0"/>
              <a:t>09/01/2021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CEEC4-A5B6-4ECC-ABAE-BC1817D7276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634196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6B6FCC-3168-4AE6-B1A1-AEEF43491F7C}" type="datetimeFigureOut">
              <a:rPr lang="en-GB" smtClean="0"/>
              <a:t>09/01/2021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CEEC4-A5B6-4ECC-ABAE-BC1817D7276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97114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6B6FCC-3168-4AE6-B1A1-AEEF43491F7C}" type="datetimeFigureOut">
              <a:rPr lang="en-GB" smtClean="0"/>
              <a:t>09/01/2021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CEEC4-A5B6-4ECC-ABAE-BC1817D7276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278758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6B6FCC-3168-4AE6-B1A1-AEEF43491F7C}" type="datetimeFigureOut">
              <a:rPr lang="en-GB" smtClean="0"/>
              <a:t>09/01/2021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CEEC4-A5B6-4ECC-ABAE-BC1817D7276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310170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6B6FCC-3168-4AE6-B1A1-AEEF43491F7C}" type="datetimeFigureOut">
              <a:rPr lang="en-GB" smtClean="0"/>
              <a:t>09/01/2021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CEEC4-A5B6-4ECC-ABAE-BC1817D7276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14454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6B6FCC-3168-4AE6-B1A1-AEEF43491F7C}" type="datetimeFigureOut">
              <a:rPr lang="en-GB" smtClean="0"/>
              <a:t>09/01/2021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CEEC4-A5B6-4ECC-ABAE-BC1817D7276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47256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6B6FCC-3168-4AE6-B1A1-AEEF43491F7C}" type="datetimeFigureOut">
              <a:rPr lang="en-GB" smtClean="0"/>
              <a:t>09/01/2021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CEEC4-A5B6-4ECC-ABAE-BC1817D7276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43067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6B6FCC-3168-4AE6-B1A1-AEEF43491F7C}" type="datetimeFigureOut">
              <a:rPr lang="en-GB" smtClean="0"/>
              <a:t>09/01/2021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CEEC4-A5B6-4ECC-ABAE-BC1817D7276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239475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6B6FCC-3168-4AE6-B1A1-AEEF43491F7C}" type="datetimeFigureOut">
              <a:rPr lang="en-GB" smtClean="0"/>
              <a:t>09/01/2021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ACEEC4-A5B6-4ECC-ABAE-BC1817D7276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231710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2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41120" y="563879"/>
            <a:ext cx="9144000" cy="984885"/>
          </a:xfrm>
        </p:spPr>
        <p:txBody>
          <a:bodyPr/>
          <a:lstStyle/>
          <a:p>
            <a:r>
              <a:rPr lang="en-GB" u="sng" dirty="0" smtClean="0"/>
              <a:t>Tuesday 12</a:t>
            </a:r>
            <a:r>
              <a:rPr lang="en-GB" u="sng" baseline="30000" dirty="0" smtClean="0"/>
              <a:t>th</a:t>
            </a:r>
            <a:r>
              <a:rPr lang="en-GB" u="sng" dirty="0" smtClean="0"/>
              <a:t> January</a:t>
            </a:r>
            <a:endParaRPr lang="en-GB" u="sng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25040" y="1697038"/>
            <a:ext cx="7376160" cy="634682"/>
          </a:xfrm>
        </p:spPr>
        <p:txBody>
          <a:bodyPr>
            <a:normAutofit/>
          </a:bodyPr>
          <a:lstStyle/>
          <a:p>
            <a:r>
              <a:rPr lang="en-GB" sz="2800" u="sng" dirty="0" smtClean="0"/>
              <a:t>Literacy</a:t>
            </a:r>
            <a:endParaRPr lang="en-GB" sz="2800" u="sng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99660" y="2479994"/>
            <a:ext cx="2400300" cy="3257550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180320" y="573754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0939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14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8780" y="905888"/>
            <a:ext cx="3501440" cy="380372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353511" y="1443335"/>
            <a:ext cx="5367175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Every superhero</a:t>
            </a:r>
          </a:p>
          <a:p>
            <a:pPr algn="ctr"/>
            <a:r>
              <a:rPr lang="en-US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Needs a side-kick!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985095" y="3786281"/>
            <a:ext cx="4104008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Who could be</a:t>
            </a:r>
          </a:p>
          <a:p>
            <a:pPr algn="ctr"/>
            <a:r>
              <a:rPr lang="en-US" sz="5400" b="0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my side-kick?</a:t>
            </a:r>
            <a:endParaRPr lang="en-US" sz="5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940716" y="583531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375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80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CE1EB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-144379"/>
            <a:ext cx="11952911" cy="6737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5476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58CC2D7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1931567" cy="7058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6822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174</TotalTime>
  <Words>23</Words>
  <Application>Microsoft Office PowerPoint</Application>
  <PresentationFormat>Widescreen</PresentationFormat>
  <Paragraphs>9</Paragraphs>
  <Slides>4</Slides>
  <Notes>2</Notes>
  <HiddenSlides>0</HiddenSlides>
  <MMClips>4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8" baseType="lpstr">
      <vt:lpstr>Arial</vt:lpstr>
      <vt:lpstr>Calibri</vt:lpstr>
      <vt:lpstr>Calibri Light</vt:lpstr>
      <vt:lpstr>Office Theme</vt:lpstr>
      <vt:lpstr>Tuesday 12th January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Thursday 7th January</dc:title>
  <dc:creator>home</dc:creator>
  <cp:lastModifiedBy>home</cp:lastModifiedBy>
  <cp:revision>18</cp:revision>
  <cp:lastPrinted>2021-01-08T14:10:53Z</cp:lastPrinted>
  <dcterms:created xsi:type="dcterms:W3CDTF">2021-01-05T19:45:01Z</dcterms:created>
  <dcterms:modified xsi:type="dcterms:W3CDTF">2021-01-09T18:10:29Z</dcterms:modified>
</cp:coreProperties>
</file>