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3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4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8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2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0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3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s://www.topmarks.co.uk/maths-games/hit-the-button" TargetMode="External"/><Relationship Id="rId4" Type="http://schemas.openxmlformats.org/officeDocument/2006/relationships/hyperlink" Target="https://whiterosemaths.com/homelearning/year-4/week-6-number-addition-subtract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592" y="140733"/>
            <a:ext cx="289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Wednesday 13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6433" y="5024091"/>
            <a:ext cx="6134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https://whiterosemaths.com/homelearning/year-4/week-6-number-addition-subtraction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924" y="2755184"/>
            <a:ext cx="6762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Can I add two 4-digit numbers with more than one exchange?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24" y="687178"/>
            <a:ext cx="7658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Goldfinches play Hit the Button today and practise your 9x table. </a:t>
            </a:r>
            <a:r>
              <a:rPr lang="en-GB" u="sng" dirty="0">
                <a:hlinkClick r:id="rId5"/>
              </a:rPr>
              <a:t>https://www.topmarks.co.uk/maths-games/hit-the-button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095" y="140733"/>
            <a:ext cx="2935492" cy="2253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185" y="2781844"/>
            <a:ext cx="4876800" cy="39243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94713" y="1206485"/>
            <a:ext cx="1850224" cy="18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422" y="2699657"/>
            <a:ext cx="5087389" cy="2869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51" y="228154"/>
            <a:ext cx="5648325" cy="5962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423" y="228154"/>
            <a:ext cx="5087389" cy="24715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5171" y="4766646"/>
            <a:ext cx="1605189" cy="160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16" y="1578428"/>
            <a:ext cx="5711591" cy="5083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368" y="1177833"/>
            <a:ext cx="5956959" cy="5484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8008" y="76790"/>
            <a:ext cx="1501638" cy="15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62058" y="0"/>
            <a:ext cx="30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Challenge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" y="143692"/>
            <a:ext cx="5399687" cy="3661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67" y="3805646"/>
            <a:ext cx="5403955" cy="2840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245" y="1245461"/>
            <a:ext cx="5890508" cy="540040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9622" y="69668"/>
            <a:ext cx="1433785" cy="14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228056"/>
            <a:ext cx="5897880" cy="394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236" y="228056"/>
            <a:ext cx="572287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48" y="209006"/>
            <a:ext cx="5871653" cy="64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40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35</Words>
  <Application>Microsoft Office PowerPoint</Application>
  <PresentationFormat>Widescreen</PresentationFormat>
  <Paragraphs>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Evans</dc:creator>
  <cp:lastModifiedBy>home</cp:lastModifiedBy>
  <cp:revision>28</cp:revision>
  <dcterms:created xsi:type="dcterms:W3CDTF">2021-01-05T11:03:08Z</dcterms:created>
  <dcterms:modified xsi:type="dcterms:W3CDTF">2021-01-11T17:56:05Z</dcterms:modified>
</cp:coreProperties>
</file>