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765"/>
            <a:ext cx="9144000" cy="2387600"/>
          </a:xfrm>
        </p:spPr>
        <p:txBody>
          <a:bodyPr/>
          <a:lstStyle/>
          <a:p>
            <a:r>
              <a:rPr lang="en-GB" b="1" dirty="0"/>
              <a:t>English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81036"/>
            <a:ext cx="9144000" cy="2439399"/>
          </a:xfrm>
        </p:spPr>
        <p:txBody>
          <a:bodyPr>
            <a:normAutofit/>
          </a:bodyPr>
          <a:lstStyle/>
          <a:p>
            <a:r>
              <a:rPr lang="en-GB" b="1" dirty="0"/>
              <a:t>Date: </a:t>
            </a:r>
            <a:r>
              <a:rPr lang="en-GB" dirty="0"/>
              <a:t>12.01.21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‘Pleasant Sounds’ by John Clare</a:t>
            </a:r>
          </a:p>
          <a:p>
            <a:r>
              <a:rPr lang="en-GB" b="1"/>
              <a:t>Week 2 – Lesson 2</a:t>
            </a:r>
          </a:p>
          <a:p>
            <a:r>
              <a:rPr lang="en-GB" b="1"/>
              <a:t>Poetry </a:t>
            </a:r>
            <a:r>
              <a:rPr lang="en-GB" b="1" dirty="0"/>
              <a:t>Writing – Editing, publishing and performing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" y="205066"/>
            <a:ext cx="1968107" cy="1994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156093"/>
            <a:ext cx="2017393" cy="13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09EA0D-DD49-4FC5-BA1E-19ABFD60D946}"/>
              </a:ext>
            </a:extLst>
          </p:cNvPr>
          <p:cNvSpPr/>
          <p:nvPr/>
        </p:nvSpPr>
        <p:spPr>
          <a:xfrm>
            <a:off x="828260" y="707716"/>
            <a:ext cx="96939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Activity 1 – Editing </a:t>
            </a:r>
          </a:p>
          <a:p>
            <a:endParaRPr lang="en-GB" sz="2400" dirty="0"/>
          </a:p>
          <a:p>
            <a:r>
              <a:rPr lang="en-GB" sz="2000" b="1" dirty="0"/>
              <a:t>Read your poem that you drafted yesterday. </a:t>
            </a:r>
          </a:p>
          <a:p>
            <a:endParaRPr lang="en-GB" sz="2000" b="1" dirty="0"/>
          </a:p>
          <a:p>
            <a:r>
              <a:rPr lang="en-GB" sz="2000" dirty="0"/>
              <a:t>Are you 100% happy with your word choice? Is there anything you would like to change?</a:t>
            </a:r>
          </a:p>
          <a:p>
            <a:endParaRPr lang="en-GB" sz="2000" b="1" dirty="0"/>
          </a:p>
          <a:p>
            <a:r>
              <a:rPr lang="en-GB" sz="2000" dirty="0"/>
              <a:t>If so, don’t be afraid to edit and amend your work like we would in school. It doesn’t have to be neat at this stage. </a:t>
            </a:r>
            <a:r>
              <a:rPr lang="en-GB" sz="2000" b="1" dirty="0"/>
              <a:t> </a:t>
            </a:r>
          </a:p>
        </p:txBody>
      </p:sp>
      <p:pic>
        <p:nvPicPr>
          <p:cNvPr id="1026" name="Picture 2" descr="Structural Editing: Getting your writing into shape – Research Degree  Insiders">
            <a:extLst>
              <a:ext uri="{FF2B5EF4-FFF2-40B4-BE49-F238E27FC236}">
                <a16:creationId xmlns:a16="http://schemas.microsoft.com/office/drawing/2014/main" id="{EB0A90E7-9D13-4A4A-90CE-3828025D5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5"/>
          <a:stretch/>
        </p:blipFill>
        <p:spPr bwMode="auto">
          <a:xfrm>
            <a:off x="5261114" y="3752165"/>
            <a:ext cx="3558210" cy="24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08D3C0-3307-4F9F-B391-8735BD81166D}"/>
              </a:ext>
            </a:extLst>
          </p:cNvPr>
          <p:cNvSpPr/>
          <p:nvPr/>
        </p:nvSpPr>
        <p:spPr>
          <a:xfrm>
            <a:off x="828260" y="3987737"/>
            <a:ext cx="3558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You could ask an adult at home to check it for any spelling or punctuation errors. </a:t>
            </a:r>
            <a:endParaRPr lang="en-GB" sz="20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266BBB-C18B-4B24-81C9-860E5CE83559}"/>
              </a:ext>
            </a:extLst>
          </p:cNvPr>
          <p:cNvSpPr txBox="1"/>
          <p:nvPr/>
        </p:nvSpPr>
        <p:spPr>
          <a:xfrm>
            <a:off x="5022575" y="629616"/>
            <a:ext cx="623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hear activity 1 explained to you.</a:t>
            </a:r>
          </a:p>
        </p:txBody>
      </p:sp>
      <p:pic>
        <p:nvPicPr>
          <p:cNvPr id="4" name="English slide 2">
            <a:hlinkClick r:id="" action="ppaction://media"/>
            <a:extLst>
              <a:ext uri="{FF2B5EF4-FFF2-40B4-BE49-F238E27FC236}">
                <a16:creationId xmlns:a16="http://schemas.microsoft.com/office/drawing/2014/main" id="{D86FA92F-BE44-4F3C-9C4A-A68CA4C16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8129" y="1229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BAC7-FB06-4790-A537-402BCA07CDD9}"/>
              </a:ext>
            </a:extLst>
          </p:cNvPr>
          <p:cNvSpPr/>
          <p:nvPr/>
        </p:nvSpPr>
        <p:spPr>
          <a:xfrm>
            <a:off x="1193318" y="1013164"/>
            <a:ext cx="3998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Activity 2 - Publishing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9480E7-D188-4A4E-AB3F-84578FE6F2DD}"/>
              </a:ext>
            </a:extLst>
          </p:cNvPr>
          <p:cNvSpPr/>
          <p:nvPr/>
        </p:nvSpPr>
        <p:spPr>
          <a:xfrm>
            <a:off x="1193318" y="2276087"/>
            <a:ext cx="86801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When you are 100% happy with your poem, it is time to publish it!</a:t>
            </a:r>
          </a:p>
          <a:p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You could handwrite it neatly, type it on a laptop, illustrate it with pictures or decorate it. </a:t>
            </a:r>
          </a:p>
          <a:p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4266BBB-C18B-4B24-81C9-860E5CE83559}"/>
              </a:ext>
            </a:extLst>
          </p:cNvPr>
          <p:cNvSpPr txBox="1"/>
          <p:nvPr/>
        </p:nvSpPr>
        <p:spPr>
          <a:xfrm>
            <a:off x="6096000" y="496285"/>
            <a:ext cx="623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hear activity 2 explained to you.</a:t>
            </a:r>
          </a:p>
        </p:txBody>
      </p:sp>
      <p:pic>
        <p:nvPicPr>
          <p:cNvPr id="2" name="English slide 3">
            <a:hlinkClick r:id="" action="ppaction://media"/>
            <a:extLst>
              <a:ext uri="{FF2B5EF4-FFF2-40B4-BE49-F238E27FC236}">
                <a16:creationId xmlns:a16="http://schemas.microsoft.com/office/drawing/2014/main" id="{9CDD4AAE-A305-444A-A9F7-456E0C85C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0435" y="1266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BAC7-FB06-4790-A537-402BCA07CDD9}"/>
              </a:ext>
            </a:extLst>
          </p:cNvPr>
          <p:cNvSpPr/>
          <p:nvPr/>
        </p:nvSpPr>
        <p:spPr>
          <a:xfrm>
            <a:off x="906442" y="888684"/>
            <a:ext cx="6230355" cy="800219"/>
          </a:xfrm>
          <a:prstGeom prst="rect">
            <a:avLst/>
          </a:prstGeom>
          <a:solidFill>
            <a:srgbClr val="FFEEB9"/>
          </a:solidFill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Activity 3 – Performing </a:t>
            </a:r>
          </a:p>
          <a:p>
            <a:endParaRPr lang="en-GB" sz="14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93997-575D-410B-8203-95983DBD724A}"/>
              </a:ext>
            </a:extLst>
          </p:cNvPr>
          <p:cNvSpPr/>
          <p:nvPr/>
        </p:nvSpPr>
        <p:spPr>
          <a:xfrm>
            <a:off x="755373" y="2109604"/>
            <a:ext cx="10986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When you have written your final version, practise reading it out loud. Decide which words need volume and emphasis. </a:t>
            </a: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Perform your poem to a family member or w</a:t>
            </a:r>
            <a:r>
              <a:rPr lang="en-GB" sz="2800" b="1" dirty="0">
                <a:latin typeface="Calibri" panose="020F0502020204030204" pitchFamily="34" charset="0"/>
              </a:rPr>
              <a:t>hy not record yourself reading your poem aloud and add it to our discussion for me to listen to?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ACC7D9-7F5A-4F3F-8419-C0DAD90C9891}"/>
              </a:ext>
            </a:extLst>
          </p:cNvPr>
          <p:cNvSpPr/>
          <p:nvPr/>
        </p:nvSpPr>
        <p:spPr>
          <a:xfrm>
            <a:off x="1653231" y="4985589"/>
            <a:ext cx="9190337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dirty="0">
                <a:latin typeface="Segoe Script" panose="030B0504020000000003" pitchFamily="66" charset="0"/>
              </a:rPr>
              <a:t>I would love to hear them! </a:t>
            </a:r>
            <a:r>
              <a:rPr lang="en-GB" sz="4400" dirty="0">
                <a:latin typeface="Segoe Script" panose="030B0504020000000003" pitchFamily="66" charset="0"/>
                <a:sym typeface="Wingdings" panose="05000000000000000000" pitchFamily="2" charset="2"/>
              </a:rPr>
              <a:t> </a:t>
            </a:r>
            <a:endParaRPr lang="en-GB" sz="4000" dirty="0">
              <a:latin typeface="Segoe Script" panose="030B0504020000000003" pitchFamily="66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4266BBB-C18B-4B24-81C9-860E5CE83559}"/>
              </a:ext>
            </a:extLst>
          </p:cNvPr>
          <p:cNvSpPr txBox="1"/>
          <p:nvPr/>
        </p:nvSpPr>
        <p:spPr>
          <a:xfrm>
            <a:off x="5413011" y="479722"/>
            <a:ext cx="623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hear activity 3 explained to you.</a:t>
            </a:r>
          </a:p>
        </p:txBody>
      </p:sp>
      <p:pic>
        <p:nvPicPr>
          <p:cNvPr id="3" name="English slide 4">
            <a:hlinkClick r:id="" action="ppaction://media"/>
            <a:extLst>
              <a:ext uri="{FF2B5EF4-FFF2-40B4-BE49-F238E27FC236}">
                <a16:creationId xmlns:a16="http://schemas.microsoft.com/office/drawing/2014/main" id="{E655C965-A4A7-49B0-8378-029C9150B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5374" y="1079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89AAE7-EFC3-4907-85A8-C9E413A7C0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89" b="75687" l="21376" r="45827">
                        <a14:foregroundMark x1="34993" y1="66758" x2="34993" y2="66758"/>
                        <a14:foregroundMark x1="38507" y1="66758" x2="38507" y2="66758"/>
                        <a14:foregroundMark x1="40044" y1="53984" x2="40044" y2="53984"/>
                        <a14:foregroundMark x1="43997" y1="55082" x2="43997" y2="55082"/>
                        <a14:foregroundMark x1="45900" y1="51511" x2="45900" y2="51511"/>
                        <a14:foregroundMark x1="34261" y1="65385" x2="34261" y2="65385"/>
                        <a14:foregroundMark x1="27599" y1="53297" x2="27599" y2="53297"/>
                        <a14:foregroundMark x1="24378" y1="56181" x2="24378" y2="56181"/>
                        <a14:foregroundMark x1="21376" y1="57280" x2="21376" y2="57280"/>
                        <a14:foregroundMark x1="40044" y1="67445" x2="40044" y2="67445"/>
                        <a14:foregroundMark x1="42240" y1="67445" x2="42240" y2="67445"/>
                        <a14:foregroundMark x1="42460" y1="74588" x2="42460" y2="74588"/>
                        <a14:foregroundMark x1="39678" y1="60714" x2="39678" y2="60714"/>
                        <a14:foregroundMark x1="34993" y1="59478" x2="34993" y2="59478"/>
                        <a14:foregroundMark x1="32723" y1="55082" x2="32723" y2="55082"/>
                        <a14:foregroundMark x1="28697" y1="52610" x2="28697" y2="52610"/>
                        <a14:foregroundMark x1="25329" y1="62912" x2="25329" y2="62912"/>
                        <a14:foregroundMark x1="27892" y1="67582" x2="27892" y2="67582"/>
                        <a14:foregroundMark x1="32796" y1="52610" x2="32796" y2="52610"/>
                        <a14:foregroundMark x1="24524" y1="70330" x2="24524" y2="70330"/>
                        <a14:foregroundMark x1="34334" y1="67582" x2="34334" y2="67582"/>
                        <a14:foregroundMark x1="25476" y1="62775" x2="25476" y2="62775"/>
                      </a14:backgroundRemoval>
                    </a14:imgEffect>
                  </a14:imgLayer>
                </a14:imgProps>
              </a:ext>
            </a:extLst>
          </a:blip>
          <a:srcRect l="19731" t="45291" r="52346" b="20785"/>
          <a:stretch/>
        </p:blipFill>
        <p:spPr>
          <a:xfrm rot="20131491">
            <a:off x="1021161" y="1169870"/>
            <a:ext cx="3908712" cy="2530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D33A3-DBAA-4705-A116-9AF666041E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84" t="15630" r="34346" b="6645"/>
          <a:stretch/>
        </p:blipFill>
        <p:spPr>
          <a:xfrm>
            <a:off x="6583680" y="501961"/>
            <a:ext cx="4419096" cy="5854078"/>
          </a:xfrm>
          <a:prstGeom prst="rect">
            <a:avLst/>
          </a:prstGeom>
        </p:spPr>
      </p:pic>
      <p:pic>
        <p:nvPicPr>
          <p:cNvPr id="2" name="Tuesday reading">
            <a:hlinkClick r:id="" action="ppaction://media"/>
            <a:extLst>
              <a:ext uri="{FF2B5EF4-FFF2-40B4-BE49-F238E27FC236}">
                <a16:creationId xmlns:a16="http://schemas.microsoft.com/office/drawing/2014/main" id="{10100C30-F39E-43CB-B806-390B47A9C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7443" y="4277138"/>
            <a:ext cx="1051076" cy="10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EECED04BC75409DC03DECC28706AE" ma:contentTypeVersion="12" ma:contentTypeDescription="Create a new document." ma:contentTypeScope="" ma:versionID="635a5766bea9f194e4871a18584a0951">
  <xsd:schema xmlns:xsd="http://www.w3.org/2001/XMLSchema" xmlns:xs="http://www.w3.org/2001/XMLSchema" xmlns:p="http://schemas.microsoft.com/office/2006/metadata/properties" xmlns:ns2="6e6ca74e-b4f7-4601-85ac-67e42a279e9b" xmlns:ns3="a460e403-a353-4628-9222-e96d0f2ecf11" targetNamespace="http://schemas.microsoft.com/office/2006/metadata/properties" ma:root="true" ma:fieldsID="e3df8108d93b955aa1e765aa6b29a95f" ns2:_="" ns3:_="">
    <xsd:import namespace="6e6ca74e-b4f7-4601-85ac-67e42a279e9b"/>
    <xsd:import namespace="a460e403-a353-4628-9222-e96d0f2ec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ca74e-b4f7-4601-85ac-67e42a279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0e403-a353-4628-9222-e96d0f2ecf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AF6C6-6E40-4680-A7E1-FBAA692749C8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6e6ca74e-b4f7-4601-85ac-67e42a279e9b"/>
    <ds:schemaRef ds:uri="http://purl.org/dc/elements/1.1/"/>
    <ds:schemaRef ds:uri="http://schemas.microsoft.com/office/infopath/2007/PartnerControls"/>
    <ds:schemaRef ds:uri="a460e403-a353-4628-9222-e96d0f2ecf11"/>
  </ds:schemaRefs>
</ds:datastoreItem>
</file>

<file path=customXml/itemProps2.xml><?xml version="1.0" encoding="utf-8"?>
<ds:datastoreItem xmlns:ds="http://schemas.openxmlformats.org/officeDocument/2006/customXml" ds:itemID="{03783E04-CAC7-4DA9-B607-392601834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587D12-02B5-46B2-8A24-DD4B7FD2B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ca74e-b4f7-4601-85ac-67e42a279e9b"/>
    <ds:schemaRef ds:uri="a460e403-a353-4628-9222-e96d0f2ec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242</Words>
  <Application>Microsoft Office PowerPoint</Application>
  <PresentationFormat>Widescreen</PresentationFormat>
  <Paragraphs>26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Script</vt:lpstr>
      <vt:lpstr>Wingdings</vt:lpstr>
      <vt:lpstr>Office Theme</vt:lpstr>
      <vt:lpstr>English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Downing</dc:creator>
  <cp:lastModifiedBy>Rachel Beattie</cp:lastModifiedBy>
  <cp:revision>60</cp:revision>
  <dcterms:created xsi:type="dcterms:W3CDTF">2020-07-13T10:58:18Z</dcterms:created>
  <dcterms:modified xsi:type="dcterms:W3CDTF">2021-01-11T14:00:31Z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0x010100430EECED04BC75409DC03DECC28706AE</vt:lpwstr>
  </property>
</Properties>
</file>