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261" r:id="rId4"/>
    <p:sldId id="262"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EE3EA0A-54A0-4A0B-A93F-CBC7ADDC0787}" type="datetimeFigureOut">
              <a:rPr lang="en-GB" smtClean="0"/>
              <a:t>11/01/2021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F3F1F-5456-45E6-BC2C-72763F7AA7D3}" type="slidenum">
              <a:rPr lang="en-GB" smtClean="0"/>
              <a:t>‹#›</a:t>
            </a:fld>
            <a:endParaRPr lang="en-GB"/>
          </a:p>
        </p:txBody>
      </p:sp>
    </p:spTree>
    <p:extLst>
      <p:ext uri="{BB962C8B-B14F-4D97-AF65-F5344CB8AC3E}">
        <p14:creationId xmlns:p14="http://schemas.microsoft.com/office/powerpoint/2010/main" val="3944046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EE3EA0A-54A0-4A0B-A93F-CBC7ADDC0787}" type="datetimeFigureOut">
              <a:rPr lang="en-GB" smtClean="0"/>
              <a:t>11/01/2021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F3F1F-5456-45E6-BC2C-72763F7AA7D3}" type="slidenum">
              <a:rPr lang="en-GB" smtClean="0"/>
              <a:t>‹#›</a:t>
            </a:fld>
            <a:endParaRPr lang="en-GB"/>
          </a:p>
        </p:txBody>
      </p:sp>
    </p:spTree>
    <p:extLst>
      <p:ext uri="{BB962C8B-B14F-4D97-AF65-F5344CB8AC3E}">
        <p14:creationId xmlns:p14="http://schemas.microsoft.com/office/powerpoint/2010/main" val="3045858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EE3EA0A-54A0-4A0B-A93F-CBC7ADDC0787}" type="datetimeFigureOut">
              <a:rPr lang="en-GB" smtClean="0"/>
              <a:t>11/01/2021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F3F1F-5456-45E6-BC2C-72763F7AA7D3}" type="slidenum">
              <a:rPr lang="en-GB" smtClean="0"/>
              <a:t>‹#›</a:t>
            </a:fld>
            <a:endParaRPr lang="en-GB"/>
          </a:p>
        </p:txBody>
      </p:sp>
    </p:spTree>
    <p:extLst>
      <p:ext uri="{BB962C8B-B14F-4D97-AF65-F5344CB8AC3E}">
        <p14:creationId xmlns:p14="http://schemas.microsoft.com/office/powerpoint/2010/main" val="2035212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EE3EA0A-54A0-4A0B-A93F-CBC7ADDC0787}" type="datetimeFigureOut">
              <a:rPr lang="en-GB" smtClean="0"/>
              <a:t>11/01/2021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F3F1F-5456-45E6-BC2C-72763F7AA7D3}" type="slidenum">
              <a:rPr lang="en-GB" smtClean="0"/>
              <a:t>‹#›</a:t>
            </a:fld>
            <a:endParaRPr lang="en-GB"/>
          </a:p>
        </p:txBody>
      </p:sp>
    </p:spTree>
    <p:extLst>
      <p:ext uri="{BB962C8B-B14F-4D97-AF65-F5344CB8AC3E}">
        <p14:creationId xmlns:p14="http://schemas.microsoft.com/office/powerpoint/2010/main" val="1027586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EE3EA0A-54A0-4A0B-A93F-CBC7ADDC0787}" type="datetimeFigureOut">
              <a:rPr lang="en-GB" smtClean="0"/>
              <a:t>11/01/2021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F3F1F-5456-45E6-BC2C-72763F7AA7D3}" type="slidenum">
              <a:rPr lang="en-GB" smtClean="0"/>
              <a:t>‹#›</a:t>
            </a:fld>
            <a:endParaRPr lang="en-GB"/>
          </a:p>
        </p:txBody>
      </p:sp>
    </p:spTree>
    <p:extLst>
      <p:ext uri="{BB962C8B-B14F-4D97-AF65-F5344CB8AC3E}">
        <p14:creationId xmlns:p14="http://schemas.microsoft.com/office/powerpoint/2010/main" val="2309878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EE3EA0A-54A0-4A0B-A93F-CBC7ADDC0787}" type="datetimeFigureOut">
              <a:rPr lang="en-GB" smtClean="0"/>
              <a:t>11/01/2021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F3F1F-5456-45E6-BC2C-72763F7AA7D3}" type="slidenum">
              <a:rPr lang="en-GB" smtClean="0"/>
              <a:t>‹#›</a:t>
            </a:fld>
            <a:endParaRPr lang="en-GB"/>
          </a:p>
        </p:txBody>
      </p:sp>
    </p:spTree>
    <p:extLst>
      <p:ext uri="{BB962C8B-B14F-4D97-AF65-F5344CB8AC3E}">
        <p14:creationId xmlns:p14="http://schemas.microsoft.com/office/powerpoint/2010/main" val="2343119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EE3EA0A-54A0-4A0B-A93F-CBC7ADDC0787}" type="datetimeFigureOut">
              <a:rPr lang="en-GB" smtClean="0"/>
              <a:t>11/01/2021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62F3F1F-5456-45E6-BC2C-72763F7AA7D3}" type="slidenum">
              <a:rPr lang="en-GB" smtClean="0"/>
              <a:t>‹#›</a:t>
            </a:fld>
            <a:endParaRPr lang="en-GB"/>
          </a:p>
        </p:txBody>
      </p:sp>
    </p:spTree>
    <p:extLst>
      <p:ext uri="{BB962C8B-B14F-4D97-AF65-F5344CB8AC3E}">
        <p14:creationId xmlns:p14="http://schemas.microsoft.com/office/powerpoint/2010/main" val="3811636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EE3EA0A-54A0-4A0B-A93F-CBC7ADDC0787}" type="datetimeFigureOut">
              <a:rPr lang="en-GB" smtClean="0"/>
              <a:t>11/01/2021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F3F1F-5456-45E6-BC2C-72763F7AA7D3}" type="slidenum">
              <a:rPr lang="en-GB" smtClean="0"/>
              <a:t>‹#›</a:t>
            </a:fld>
            <a:endParaRPr lang="en-GB"/>
          </a:p>
        </p:txBody>
      </p:sp>
    </p:spTree>
    <p:extLst>
      <p:ext uri="{BB962C8B-B14F-4D97-AF65-F5344CB8AC3E}">
        <p14:creationId xmlns:p14="http://schemas.microsoft.com/office/powerpoint/2010/main" val="394033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E3EA0A-54A0-4A0B-A93F-CBC7ADDC0787}" type="datetimeFigureOut">
              <a:rPr lang="en-GB" smtClean="0"/>
              <a:t>11/01/2021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F3F1F-5456-45E6-BC2C-72763F7AA7D3}" type="slidenum">
              <a:rPr lang="en-GB" smtClean="0"/>
              <a:t>‹#›</a:t>
            </a:fld>
            <a:endParaRPr lang="en-GB"/>
          </a:p>
        </p:txBody>
      </p:sp>
    </p:spTree>
    <p:extLst>
      <p:ext uri="{BB962C8B-B14F-4D97-AF65-F5344CB8AC3E}">
        <p14:creationId xmlns:p14="http://schemas.microsoft.com/office/powerpoint/2010/main" val="612645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EE3EA0A-54A0-4A0B-A93F-CBC7ADDC0787}" type="datetimeFigureOut">
              <a:rPr lang="en-GB" smtClean="0"/>
              <a:t>11/01/2021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F3F1F-5456-45E6-BC2C-72763F7AA7D3}" type="slidenum">
              <a:rPr lang="en-GB" smtClean="0"/>
              <a:t>‹#›</a:t>
            </a:fld>
            <a:endParaRPr lang="en-GB"/>
          </a:p>
        </p:txBody>
      </p:sp>
    </p:spTree>
    <p:extLst>
      <p:ext uri="{BB962C8B-B14F-4D97-AF65-F5344CB8AC3E}">
        <p14:creationId xmlns:p14="http://schemas.microsoft.com/office/powerpoint/2010/main" val="4188100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EE3EA0A-54A0-4A0B-A93F-CBC7ADDC0787}" type="datetimeFigureOut">
              <a:rPr lang="en-GB" smtClean="0"/>
              <a:t>11/01/2021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F3F1F-5456-45E6-BC2C-72763F7AA7D3}" type="slidenum">
              <a:rPr lang="en-GB" smtClean="0"/>
              <a:t>‹#›</a:t>
            </a:fld>
            <a:endParaRPr lang="en-GB"/>
          </a:p>
        </p:txBody>
      </p:sp>
    </p:spTree>
    <p:extLst>
      <p:ext uri="{BB962C8B-B14F-4D97-AF65-F5344CB8AC3E}">
        <p14:creationId xmlns:p14="http://schemas.microsoft.com/office/powerpoint/2010/main" val="3321250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E3EA0A-54A0-4A0B-A93F-CBC7ADDC0787}" type="datetimeFigureOut">
              <a:rPr lang="en-GB" smtClean="0"/>
              <a:t>11/01/2021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2F3F1F-5456-45E6-BC2C-72763F7AA7D3}" type="slidenum">
              <a:rPr lang="en-GB" smtClean="0"/>
              <a:t>‹#›</a:t>
            </a:fld>
            <a:endParaRPr lang="en-GB"/>
          </a:p>
        </p:txBody>
      </p:sp>
    </p:spTree>
    <p:extLst>
      <p:ext uri="{BB962C8B-B14F-4D97-AF65-F5344CB8AC3E}">
        <p14:creationId xmlns:p14="http://schemas.microsoft.com/office/powerpoint/2010/main" val="63909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media" Target="../media/media3.m4a"/><Relationship Id="rId7" Type="http://schemas.openxmlformats.org/officeDocument/2006/relationships/image" Target="../media/image6.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5.png"/><Relationship Id="rId5" Type="http://schemas.openxmlformats.org/officeDocument/2006/relationships/slideLayout" Target="../slideLayouts/slideLayout2.xml"/><Relationship Id="rId10" Type="http://schemas.openxmlformats.org/officeDocument/2006/relationships/image" Target="../media/image4.png"/><Relationship Id="rId4" Type="http://schemas.openxmlformats.org/officeDocument/2006/relationships/audio" Target="../media/media3.m4a"/><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2.png"/><Relationship Id="rId5" Type="http://schemas.openxmlformats.org/officeDocument/2006/relationships/image" Target="../media/image4.pn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90917" y="3187399"/>
            <a:ext cx="9144000" cy="4028860"/>
          </a:xfrm>
        </p:spPr>
        <p:txBody>
          <a:bodyPr>
            <a:noAutofit/>
          </a:bodyPr>
          <a:lstStyle/>
          <a:p>
            <a:pPr>
              <a:lnSpc>
                <a:spcPct val="150000"/>
              </a:lnSpc>
            </a:pPr>
            <a:r>
              <a:rPr lang="en-GB" sz="2000" dirty="0" smtClean="0">
                <a:latin typeface="Comic Sans MS" panose="030F0702030302020204" pitchFamily="66" charset="0"/>
              </a:rPr>
              <a:t>Happy Wednesday Starlings!</a:t>
            </a:r>
          </a:p>
          <a:p>
            <a:pPr>
              <a:lnSpc>
                <a:spcPct val="150000"/>
              </a:lnSpc>
            </a:pPr>
            <a:r>
              <a:rPr lang="en-GB" sz="2000" dirty="0" smtClean="0">
                <a:latin typeface="Comic Sans MS" panose="030F0702030302020204" pitchFamily="66" charset="0"/>
              </a:rPr>
              <a:t>You have now done a whole week of home learning which is fantastic! Today is our last money day.</a:t>
            </a:r>
          </a:p>
          <a:p>
            <a:pPr>
              <a:lnSpc>
                <a:spcPct val="150000"/>
              </a:lnSpc>
            </a:pPr>
            <a:r>
              <a:rPr lang="en-GB" sz="2000" dirty="0" smtClean="0">
                <a:latin typeface="Comic Sans MS" panose="030F0702030302020204" pitchFamily="66" charset="0"/>
              </a:rPr>
              <a:t>Today we are going to learn about the notes we use in the United Kingdom which are very valuable.</a:t>
            </a:r>
          </a:p>
        </p:txBody>
      </p:sp>
      <p:pic>
        <p:nvPicPr>
          <p:cNvPr id="5" name="Picture 4" descr="&lt;strong&gt;Money&lt;/strong&gt; - Handwriting imag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500" y="0"/>
            <a:ext cx="4494711" cy="2286000"/>
          </a:xfrm>
          <a:prstGeom prst="rect">
            <a:avLst/>
          </a:prstGeom>
        </p:spPr>
      </p:pic>
      <p:sp>
        <p:nvSpPr>
          <p:cNvPr id="6" name="TextBox 5"/>
          <p:cNvSpPr txBox="1"/>
          <p:nvPr/>
        </p:nvSpPr>
        <p:spPr>
          <a:xfrm>
            <a:off x="1270383" y="2494143"/>
            <a:ext cx="4101737" cy="584775"/>
          </a:xfrm>
          <a:prstGeom prst="rect">
            <a:avLst/>
          </a:prstGeom>
          <a:noFill/>
        </p:spPr>
        <p:txBody>
          <a:bodyPr wrap="square" rtlCol="0">
            <a:spAutoFit/>
          </a:bodyPr>
          <a:lstStyle/>
          <a:p>
            <a:r>
              <a:rPr lang="en-GB" sz="3200" b="1" dirty="0" smtClean="0">
                <a:ln w="22225">
                  <a:solidFill>
                    <a:schemeClr val="accent2"/>
                  </a:solidFill>
                  <a:prstDash val="solid"/>
                </a:ln>
                <a:solidFill>
                  <a:schemeClr val="accent2">
                    <a:lumMod val="40000"/>
                    <a:lumOff val="60000"/>
                  </a:schemeClr>
                </a:solidFill>
                <a:latin typeface="Comic Sans MS" panose="030F0702030302020204" pitchFamily="66" charset="0"/>
              </a:rPr>
              <a:t>DAY SIX</a:t>
            </a:r>
            <a:endParaRPr lang="en-GB" sz="3200" dirty="0">
              <a:latin typeface="Comic Sans MS" panose="030F0702030302020204" pitchFamily="66" charset="0"/>
            </a:endParaRPr>
          </a:p>
        </p:txBody>
      </p:sp>
      <p:pic>
        <p:nvPicPr>
          <p:cNvPr id="4" name="Picture 3"/>
          <p:cNvPicPr>
            <a:picLocks noChangeAspect="1"/>
          </p:cNvPicPr>
          <p:nvPr/>
        </p:nvPicPr>
        <p:blipFill>
          <a:blip r:embed="rId5"/>
          <a:stretch>
            <a:fillRect/>
          </a:stretch>
        </p:blipFill>
        <p:spPr>
          <a:xfrm>
            <a:off x="6396990" y="227119"/>
            <a:ext cx="4969705" cy="2288370"/>
          </a:xfrm>
          <a:prstGeom prst="rect">
            <a:avLst/>
          </a:prstGeom>
        </p:spPr>
      </p:pic>
      <p:pic>
        <p:nvPicPr>
          <p:cNvPr id="7" name="Picture 6"/>
          <p:cNvPicPr/>
          <p:nvPr/>
        </p:nvPicPr>
        <p:blipFill>
          <a:blip r:embed="rId6" cstate="print">
            <a:extLst>
              <a:ext uri="{28A0092B-C50C-407E-A947-70E740481C1C}">
                <a14:useLocalDpi xmlns:a14="http://schemas.microsoft.com/office/drawing/2010/main" val="0"/>
              </a:ext>
            </a:extLst>
          </a:blip>
          <a:stretch>
            <a:fillRect/>
          </a:stretch>
        </p:blipFill>
        <p:spPr>
          <a:xfrm>
            <a:off x="10628812" y="5201829"/>
            <a:ext cx="1325880" cy="1264285"/>
          </a:xfrm>
          <a:prstGeom prst="rect">
            <a:avLst/>
          </a:prstGeom>
        </p:spPr>
      </p:pic>
      <p:pic>
        <p:nvPicPr>
          <p:cNvPr id="1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435926" y="3078918"/>
            <a:ext cx="609600" cy="609600"/>
          </a:xfrm>
          <a:prstGeom prst="rect">
            <a:avLst/>
          </a:prstGeom>
        </p:spPr>
      </p:pic>
    </p:spTree>
    <p:extLst>
      <p:ext uri="{BB962C8B-B14F-4D97-AF65-F5344CB8AC3E}">
        <p14:creationId xmlns:p14="http://schemas.microsoft.com/office/powerpoint/2010/main" val="17920900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455" fill="hold"/>
                                        <p:tgtEl>
                                          <p:spTgt spid="12"/>
                                        </p:tgtEl>
                                      </p:cBhvr>
                                    </p:cmd>
                                  </p:childTnLst>
                                </p:cTn>
                              </p:par>
                            </p:childTnLst>
                          </p:cTn>
                        </p:par>
                      </p:childTnLst>
                    </p:cTn>
                  </p:par>
                </p:childTnLst>
              </p:cTn>
              <p:nextCondLst>
                <p:cond evt="onClick" delay="0">
                  <p:tgtEl>
                    <p:spTgt spid="12"/>
                  </p:tgtEl>
                </p:cond>
              </p:nextCondLst>
            </p:seq>
            <p:audio>
              <p:cMediaNode vol="80000">
                <p:cTn id="7" fill="hold" display="0">
                  <p:stCondLst>
                    <p:cond delay="indefinite"/>
                  </p:stCondLst>
                  <p:endCondLst>
                    <p:cond evt="onStopAudio" delay="0">
                      <p:tgtEl>
                        <p:sldTgt/>
                      </p:tgtEl>
                    </p:cond>
                  </p:endCondLst>
                </p:cTn>
                <p:tgtEl>
                  <p:spTgt spid="1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6"/>
          <a:stretch>
            <a:fillRect/>
          </a:stretch>
        </p:blipFill>
        <p:spPr>
          <a:xfrm>
            <a:off x="452438" y="299072"/>
            <a:ext cx="3752850" cy="2019300"/>
          </a:xfrm>
          <a:prstGeom prst="rect">
            <a:avLst/>
          </a:prstGeom>
        </p:spPr>
      </p:pic>
      <p:pic>
        <p:nvPicPr>
          <p:cNvPr id="5" name="Picture 4"/>
          <p:cNvPicPr/>
          <p:nvPr/>
        </p:nvPicPr>
        <p:blipFill>
          <a:blip r:embed="rId7"/>
          <a:stretch>
            <a:fillRect/>
          </a:stretch>
        </p:blipFill>
        <p:spPr>
          <a:xfrm>
            <a:off x="5241022" y="299072"/>
            <a:ext cx="4114800" cy="2303145"/>
          </a:xfrm>
          <a:prstGeom prst="rect">
            <a:avLst/>
          </a:prstGeom>
        </p:spPr>
      </p:pic>
      <p:pic>
        <p:nvPicPr>
          <p:cNvPr id="6" name="Picture 5"/>
          <p:cNvPicPr/>
          <p:nvPr/>
        </p:nvPicPr>
        <p:blipFill>
          <a:blip r:embed="rId8"/>
          <a:stretch>
            <a:fillRect/>
          </a:stretch>
        </p:blipFill>
        <p:spPr>
          <a:xfrm>
            <a:off x="379755" y="2602217"/>
            <a:ext cx="4343400" cy="2430145"/>
          </a:xfrm>
          <a:prstGeom prst="rect">
            <a:avLst/>
          </a:prstGeom>
        </p:spPr>
      </p:pic>
      <p:pic>
        <p:nvPicPr>
          <p:cNvPr id="7" name="Picture 6"/>
          <p:cNvPicPr/>
          <p:nvPr/>
        </p:nvPicPr>
        <p:blipFill>
          <a:blip r:embed="rId9"/>
          <a:stretch>
            <a:fillRect/>
          </a:stretch>
        </p:blipFill>
        <p:spPr>
          <a:xfrm>
            <a:off x="5241022" y="2775768"/>
            <a:ext cx="4486275" cy="2640330"/>
          </a:xfrm>
          <a:prstGeom prst="rect">
            <a:avLst/>
          </a:prstGeom>
        </p:spPr>
      </p:pic>
      <p:sp>
        <p:nvSpPr>
          <p:cNvPr id="9" name="TextBox 8"/>
          <p:cNvSpPr txBox="1"/>
          <p:nvPr/>
        </p:nvSpPr>
        <p:spPr>
          <a:xfrm>
            <a:off x="452438" y="5499583"/>
            <a:ext cx="11111205" cy="1292854"/>
          </a:xfrm>
          <a:prstGeom prst="rect">
            <a:avLst/>
          </a:prstGeom>
          <a:noFill/>
        </p:spPr>
        <p:txBody>
          <a:bodyPr wrap="square" rtlCol="0">
            <a:spAutoFit/>
          </a:bodyPr>
          <a:lstStyle/>
          <a:p>
            <a:pPr>
              <a:lnSpc>
                <a:spcPct val="150000"/>
              </a:lnSpc>
            </a:pPr>
            <a:r>
              <a:rPr lang="en-GB" dirty="0" smtClean="0">
                <a:latin typeface="Comic Sans MS" panose="030F0702030302020204" pitchFamily="66" charset="0"/>
              </a:rPr>
              <a:t>These are the notes we use in the United Kingdom. You could ask your grown up to show you if they have any but be careful because they are very valuable. We have a £5, £10, £20 and £50 note. The £50 note is very unusual and even Mrs Judge has never had one!</a:t>
            </a:r>
            <a:endParaRPr lang="en-GB" dirty="0">
              <a:latin typeface="Comic Sans MS" panose="030F0702030302020204" pitchFamily="66" charset="0"/>
            </a:endParaRPr>
          </a:p>
        </p:txBody>
      </p:sp>
      <p:sp>
        <p:nvSpPr>
          <p:cNvPr id="11" name="Oval Callout 10"/>
          <p:cNvSpPr/>
          <p:nvPr/>
        </p:nvSpPr>
        <p:spPr>
          <a:xfrm>
            <a:off x="9727297" y="689317"/>
            <a:ext cx="2272445" cy="2086451"/>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smtClean="0"/>
              <a:t>I wonder which one is the most valuable?</a:t>
            </a:r>
            <a:endParaRPr lang="en-GB" dirty="0"/>
          </a:p>
        </p:txBody>
      </p:sp>
      <p:pic>
        <p:nvPicPr>
          <p:cNvPr id="1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2402462" y="5111298"/>
            <a:ext cx="609600" cy="609600"/>
          </a:xfrm>
          <a:prstGeom prst="rect">
            <a:avLst/>
          </a:prstGeom>
        </p:spPr>
      </p:pic>
      <p:pic>
        <p:nvPicPr>
          <p:cNvPr id="13"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0558719" y="689317"/>
            <a:ext cx="609600" cy="609600"/>
          </a:xfrm>
          <a:prstGeom prst="rect">
            <a:avLst/>
          </a:prstGeom>
        </p:spPr>
      </p:pic>
    </p:spTree>
    <p:extLst>
      <p:ext uri="{BB962C8B-B14F-4D97-AF65-F5344CB8AC3E}">
        <p14:creationId xmlns:p14="http://schemas.microsoft.com/office/powerpoint/2010/main" val="1436038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260" fill="hold"/>
                                        <p:tgtEl>
                                          <p:spTgt spid="12"/>
                                        </p:tgtEl>
                                      </p:cBhvr>
                                    </p:cmd>
                                  </p:childTnLst>
                                </p:cTn>
                              </p:par>
                            </p:childTnLst>
                          </p:cTn>
                        </p:par>
                      </p:childTnLst>
                    </p:cTn>
                  </p:par>
                </p:childTnLst>
              </p:cTn>
              <p:nextCondLst>
                <p:cond evt="onClick" delay="0">
                  <p:tgtEl>
                    <p:spTgt spid="12"/>
                  </p:tgtEl>
                </p:cond>
              </p:nextCondLst>
            </p:seq>
            <p:audio>
              <p:cMediaNode vol="80000">
                <p:cTn id="7" fill="hold" display="0">
                  <p:stCondLst>
                    <p:cond delay="indefinite"/>
                  </p:stCondLst>
                  <p:endCondLst>
                    <p:cond evt="onStopAudio" delay="0">
                      <p:tgtEl>
                        <p:sldTgt/>
                      </p:tgtEl>
                    </p:cond>
                  </p:endCondLst>
                </p:cTn>
                <p:tgtEl>
                  <p:spTgt spid="12"/>
                </p:tgtEl>
              </p:cMediaNode>
            </p:audio>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7086" fill="hold"/>
                                        <p:tgtEl>
                                          <p:spTgt spid="13"/>
                                        </p:tgtEl>
                                      </p:cBhvr>
                                    </p:cmd>
                                  </p:childTnLst>
                                </p:cTn>
                              </p:par>
                            </p:childTnLst>
                          </p:cTn>
                        </p:par>
                      </p:childTnLst>
                    </p:cTn>
                  </p:par>
                </p:childTnLst>
              </p:cTn>
              <p:nextCondLst>
                <p:cond evt="onClick" delay="0">
                  <p:tgtEl>
                    <p:spTgt spid="13"/>
                  </p:tgtEl>
                </p:cond>
              </p:nextCondLst>
            </p:seq>
            <p:audio>
              <p:cMediaNode vol="80000">
                <p:cTn id="13" fill="hold" display="0">
                  <p:stCondLst>
                    <p:cond delay="indefinite"/>
                  </p:stCondLst>
                  <p:endCondLst>
                    <p:cond evt="onStopAudio" delay="0">
                      <p:tgtEl>
                        <p:sldTgt/>
                      </p:tgtEl>
                    </p:cond>
                  </p:endCondLst>
                </p:cTn>
                <p:tgtEl>
                  <p:spTgt spid="1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06795" y="366933"/>
            <a:ext cx="609600" cy="609600"/>
          </a:xfrm>
          <a:prstGeom prst="rect">
            <a:avLst/>
          </a:prstGeom>
        </p:spPr>
      </p:pic>
      <p:pic>
        <p:nvPicPr>
          <p:cNvPr id="2" name="Picture 1"/>
          <p:cNvPicPr>
            <a:picLocks noChangeAspect="1"/>
          </p:cNvPicPr>
          <p:nvPr/>
        </p:nvPicPr>
        <p:blipFill>
          <a:blip r:embed="rId5"/>
          <a:stretch>
            <a:fillRect/>
          </a:stretch>
        </p:blipFill>
        <p:spPr>
          <a:xfrm>
            <a:off x="386296" y="232638"/>
            <a:ext cx="5320499" cy="6468607"/>
          </a:xfrm>
          <a:prstGeom prst="rect">
            <a:avLst/>
          </a:prstGeom>
        </p:spPr>
      </p:pic>
      <p:pic>
        <p:nvPicPr>
          <p:cNvPr id="3" name="Picture 2"/>
          <p:cNvPicPr>
            <a:picLocks noChangeAspect="1"/>
          </p:cNvPicPr>
          <p:nvPr/>
        </p:nvPicPr>
        <p:blipFill>
          <a:blip r:embed="rId6"/>
          <a:stretch>
            <a:fillRect/>
          </a:stretch>
        </p:blipFill>
        <p:spPr>
          <a:xfrm>
            <a:off x="6790915" y="115561"/>
            <a:ext cx="5186579" cy="6585684"/>
          </a:xfrm>
          <a:prstGeom prst="rect">
            <a:avLst/>
          </a:prstGeom>
        </p:spPr>
      </p:pic>
    </p:spTree>
    <p:extLst>
      <p:ext uri="{BB962C8B-B14F-4D97-AF65-F5344CB8AC3E}">
        <p14:creationId xmlns:p14="http://schemas.microsoft.com/office/powerpoint/2010/main" val="39890213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751"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Your Daily Challenge – Gurnard Preschoo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8900" y="314826"/>
            <a:ext cx="2193472" cy="1927856"/>
          </a:xfrm>
          <a:prstGeom prst="rect">
            <a:avLst/>
          </a:prstGeom>
          <a:noFill/>
          <a:extLst>
            <a:ext uri="{909E8E84-426E-40DD-AFC4-6F175D3DCCD1}">
              <a14:hiddenFill xmlns:a14="http://schemas.microsoft.com/office/drawing/2010/main">
                <a:solidFill>
                  <a:srgbClr val="FFFFFF"/>
                </a:solidFill>
              </a14:hiddenFill>
            </a:ext>
          </a:extLst>
        </p:spPr>
      </p:pic>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650836" y="2716237"/>
            <a:ext cx="609600" cy="609600"/>
          </a:xfrm>
          <a:prstGeom prst="rect">
            <a:avLst/>
          </a:prstGeom>
        </p:spPr>
      </p:pic>
      <p:pic>
        <p:nvPicPr>
          <p:cNvPr id="3" name="Picture 2"/>
          <p:cNvPicPr>
            <a:picLocks noChangeAspect="1"/>
          </p:cNvPicPr>
          <p:nvPr/>
        </p:nvPicPr>
        <p:blipFill>
          <a:blip r:embed="rId6"/>
          <a:stretch>
            <a:fillRect/>
          </a:stretch>
        </p:blipFill>
        <p:spPr>
          <a:xfrm>
            <a:off x="753290" y="288710"/>
            <a:ext cx="5294813" cy="6356533"/>
          </a:xfrm>
          <a:prstGeom prst="rect">
            <a:avLst/>
          </a:prstGeom>
        </p:spPr>
      </p:pic>
    </p:spTree>
    <p:extLst>
      <p:ext uri="{BB962C8B-B14F-4D97-AF65-F5344CB8AC3E}">
        <p14:creationId xmlns:p14="http://schemas.microsoft.com/office/powerpoint/2010/main" val="31279124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311"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TotalTime>
  <Words>121</Words>
  <Application>Microsoft Office PowerPoint</Application>
  <PresentationFormat>Widescreen</PresentationFormat>
  <Paragraphs>6</Paragraphs>
  <Slides>4</Slides>
  <Notes>0</Notes>
  <HiddenSlides>0</HiddenSlides>
  <MMClips>5</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home</dc:creator>
  <cp:lastModifiedBy>Mrs Judge</cp:lastModifiedBy>
  <cp:revision>16</cp:revision>
  <dcterms:created xsi:type="dcterms:W3CDTF">2020-11-15T22:04:24Z</dcterms:created>
  <dcterms:modified xsi:type="dcterms:W3CDTF">2021-01-11T14:52:30Z</dcterms:modified>
</cp:coreProperties>
</file>