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5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hyperlink" Target="https://www.youtube.com/channel/UCo7fbLgY2oA_cFCIg9GdxtQ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2278966" y="2145352"/>
            <a:ext cx="6848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English Home Learning  </a:t>
            </a:r>
          </a:p>
          <a:p>
            <a:pPr algn="ctr"/>
            <a:r>
              <a:rPr lang="en-GB" sz="4800" dirty="0"/>
              <a:t>Wednesday 13</a:t>
            </a:r>
            <a:r>
              <a:rPr lang="en-GB" sz="4800" baseline="30000" dirty="0"/>
              <a:t>th</a:t>
            </a:r>
            <a:r>
              <a:rPr lang="en-GB" sz="4800" dirty="0"/>
              <a:t> January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49995-D235-4F40-B352-91ABC629C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48" y="176724"/>
            <a:ext cx="2011854" cy="1383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011AF-9BAA-4138-A52F-331B9645A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232" y="5635705"/>
            <a:ext cx="2548349" cy="10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F3154-289C-41FD-82ED-28F2D21E7D71}"/>
              </a:ext>
            </a:extLst>
          </p:cNvPr>
          <p:cNvSpPr txBox="1"/>
          <p:nvPr/>
        </p:nvSpPr>
        <p:spPr>
          <a:xfrm>
            <a:off x="321125" y="1871003"/>
            <a:ext cx="1127065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Today you are learning to write a description of the characters in the story. </a:t>
            </a:r>
          </a:p>
          <a:p>
            <a:endParaRPr lang="en-GB" sz="3200" dirty="0"/>
          </a:p>
          <a:p>
            <a:r>
              <a:rPr lang="en-GB" sz="3200" dirty="0"/>
              <a:t>That means you will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/>
              <a:t>Describe the character thinking about their size, colour, shape and character.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/>
              <a:t>Begin to join two descriptions together using ‘and’. For example The wolf is big and scary. Grandma is old and kind. 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7F164E-713D-4A10-98C9-33064ABA4F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C4C12-EBDB-4BEE-946B-20E6B9958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4" y="871180"/>
            <a:ext cx="6430272" cy="511563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BC7F2B-E0B9-4ABD-A9A1-FF593B0766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C4C12-EBDB-4BEE-946B-20E6B9958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8" y="125593"/>
            <a:ext cx="4333578" cy="3447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699333-ACBF-4EC2-86CA-D4EC5F008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16" y="3176267"/>
            <a:ext cx="7441357" cy="355614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F19944-F6C1-4036-9A7C-6829E1180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D0C1F-160F-43AF-A156-B5D13426B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2" y="818785"/>
            <a:ext cx="8573696" cy="522042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F93155-0EC5-4B3C-9861-5B13460F9F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F24BB-364B-48E3-9696-0349F8809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6" y="330980"/>
            <a:ext cx="2124371" cy="2819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7E2AD2-491B-419B-A8EC-45A22C00E653}"/>
              </a:ext>
            </a:extLst>
          </p:cNvPr>
          <p:cNvSpPr txBox="1"/>
          <p:nvPr/>
        </p:nvSpPr>
        <p:spPr>
          <a:xfrm>
            <a:off x="757236" y="3573193"/>
            <a:ext cx="10255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L</a:t>
            </a:r>
            <a:r>
              <a:rPr lang="en-GB" sz="4400" dirty="0"/>
              <a:t>ittle </a:t>
            </a:r>
            <a:r>
              <a:rPr lang="en-GB" sz="4400" dirty="0">
                <a:solidFill>
                  <a:srgbClr val="FF0000"/>
                </a:solidFill>
              </a:rPr>
              <a:t>R</a:t>
            </a:r>
            <a:r>
              <a:rPr lang="en-GB" sz="4400" dirty="0"/>
              <a:t>ed </a:t>
            </a:r>
            <a:r>
              <a:rPr lang="en-GB" sz="4400" dirty="0">
                <a:solidFill>
                  <a:srgbClr val="FF0000"/>
                </a:solidFill>
              </a:rPr>
              <a:t>R</a:t>
            </a:r>
            <a:r>
              <a:rPr lang="en-GB" sz="4400" dirty="0"/>
              <a:t>iding </a:t>
            </a:r>
            <a:r>
              <a:rPr lang="en-GB" sz="4400" dirty="0">
                <a:solidFill>
                  <a:srgbClr val="FF0000"/>
                </a:solidFill>
              </a:rPr>
              <a:t>H</a:t>
            </a:r>
            <a:r>
              <a:rPr lang="en-GB" sz="4400" dirty="0"/>
              <a:t>ood is </a:t>
            </a:r>
            <a:r>
              <a:rPr lang="en-GB" sz="4400" dirty="0">
                <a:solidFill>
                  <a:srgbClr val="00B050"/>
                </a:solidFill>
              </a:rPr>
              <a:t>young</a:t>
            </a:r>
            <a:r>
              <a:rPr lang="en-GB" sz="4400" dirty="0"/>
              <a:t> </a:t>
            </a:r>
            <a:r>
              <a:rPr lang="en-GB" sz="4400" dirty="0">
                <a:solidFill>
                  <a:schemeClr val="accent1"/>
                </a:solidFill>
              </a:rPr>
              <a:t>and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00B050"/>
                </a:solidFill>
              </a:rPr>
              <a:t>friendly</a:t>
            </a:r>
            <a:r>
              <a:rPr lang="en-GB" sz="4400" dirty="0">
                <a:highlight>
                  <a:srgbClr val="00FF00"/>
                </a:highlight>
              </a:rPr>
              <a:t>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68783C-F12E-44AA-AAA0-8023ECA07C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CAA1D-1621-42BE-B0D0-11E3CD70B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03" y="475078"/>
            <a:ext cx="3876675" cy="118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D7ABF-9914-4D11-9323-9C40695E722E}"/>
              </a:ext>
            </a:extLst>
          </p:cNvPr>
          <p:cNvSpPr txBox="1"/>
          <p:nvPr/>
        </p:nvSpPr>
        <p:spPr>
          <a:xfrm>
            <a:off x="304800" y="1908314"/>
            <a:ext cx="114186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Red group </a:t>
            </a:r>
            <a:r>
              <a:rPr lang="en-GB" sz="2400" dirty="0"/>
              <a:t>– you need to look out for </a:t>
            </a:r>
            <a:r>
              <a:rPr lang="en-GB" sz="2400" b="1" dirty="0"/>
              <a:t>set 1</a:t>
            </a:r>
            <a:r>
              <a:rPr lang="en-GB" sz="2400" dirty="0"/>
              <a:t> videos on the link below: 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3 videos: set 1 speed sounds, set 1 word time and set 1 spellings please. 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Green group </a:t>
            </a:r>
            <a:r>
              <a:rPr lang="en-GB" sz="2400" dirty="0"/>
              <a:t>you need to look out for </a:t>
            </a:r>
            <a:r>
              <a:rPr lang="en-GB" sz="2400" b="1" dirty="0"/>
              <a:t>set 2</a:t>
            </a:r>
            <a:r>
              <a:rPr lang="en-GB" sz="2400" dirty="0"/>
              <a:t> videos on the link below: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4 videos: set 2 speed sounds, set 2 spelling, red words 1, and read and hold a sentence 1</a:t>
            </a:r>
          </a:p>
          <a:p>
            <a:r>
              <a:rPr lang="en-GB" sz="2400" b="1" dirty="0">
                <a:solidFill>
                  <a:srgbClr val="FF0066"/>
                </a:solidFill>
              </a:rPr>
              <a:t>Pink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C000"/>
                </a:solidFill>
              </a:rPr>
              <a:t>yellow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rgbClr val="00B0F0"/>
                </a:solidFill>
              </a:rPr>
              <a:t>blue</a:t>
            </a:r>
            <a:r>
              <a:rPr lang="en-GB" sz="2400" dirty="0"/>
              <a:t> groups you need to look out for </a:t>
            </a:r>
            <a:r>
              <a:rPr lang="en-GB" sz="2400" b="1" dirty="0"/>
              <a:t>set 3</a:t>
            </a:r>
            <a:r>
              <a:rPr lang="en-GB" sz="2400" dirty="0"/>
              <a:t> videos on the link below. 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4 videos: set 3 speed sounds, set 3 spelling, red words 2 and read and hold a sentence 2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259887-57EF-4E53-8861-F78797815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9674" y="760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35FAC-FF3E-4E1F-B1B6-34FF1599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27" y="238442"/>
            <a:ext cx="3169481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3714D-1638-495C-8D47-1B369DD7B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75" y="0"/>
            <a:ext cx="1762125" cy="2113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9E61D4-5AB5-49B7-BE5E-FC9FAD0A3311}"/>
              </a:ext>
            </a:extLst>
          </p:cNvPr>
          <p:cNvSpPr txBox="1"/>
          <p:nvPr/>
        </p:nvSpPr>
        <p:spPr>
          <a:xfrm>
            <a:off x="3487102" y="238442"/>
            <a:ext cx="665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of the day!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F945C-B200-4353-BAC0-C18D5DC712EC}"/>
              </a:ext>
            </a:extLst>
          </p:cNvPr>
          <p:cNvSpPr txBox="1"/>
          <p:nvPr/>
        </p:nvSpPr>
        <p:spPr>
          <a:xfrm>
            <a:off x="2712408" y="1648730"/>
            <a:ext cx="7852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</a:rPr>
              <a:t>old </a:t>
            </a:r>
            <a:r>
              <a:rPr lang="en-GB" sz="6600" dirty="0">
                <a:solidFill>
                  <a:srgbClr val="00B050"/>
                </a:solidFill>
              </a:rPr>
              <a:t>told	</a:t>
            </a:r>
            <a:r>
              <a:rPr lang="en-GB" sz="6600" dirty="0">
                <a:solidFill>
                  <a:srgbClr val="FFC000"/>
                </a:solidFill>
              </a:rPr>
              <a:t>cold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B4F32-3651-474A-8E2E-B7E51F50C5EC}"/>
              </a:ext>
            </a:extLst>
          </p:cNvPr>
          <p:cNvSpPr txBox="1"/>
          <p:nvPr/>
        </p:nvSpPr>
        <p:spPr>
          <a:xfrm>
            <a:off x="292524" y="2883127"/>
            <a:ext cx="903623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0000"/>
                </a:solidFill>
              </a:rPr>
              <a:t>old</a:t>
            </a:r>
            <a:r>
              <a:rPr lang="en-GB" sz="2400" dirty="0"/>
              <a:t> 5 times stocking your tongue out?</a:t>
            </a:r>
          </a:p>
          <a:p>
            <a:endParaRPr lang="en-GB" sz="2400" dirty="0"/>
          </a:p>
          <a:p>
            <a:r>
              <a:rPr lang="en-GB" sz="2400" dirty="0"/>
              <a:t>Can you write the word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00B050"/>
                </a:solidFill>
              </a:rPr>
              <a:t>told</a:t>
            </a:r>
            <a:r>
              <a:rPr lang="en-GB" sz="4400" dirty="0"/>
              <a:t> </a:t>
            </a:r>
            <a:r>
              <a:rPr lang="en-GB" sz="2400" dirty="0"/>
              <a:t>5 times as small as you can?</a:t>
            </a:r>
          </a:p>
          <a:p>
            <a:endParaRPr lang="en-GB" sz="2400" dirty="0"/>
          </a:p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C000"/>
                </a:solidFill>
              </a:rPr>
              <a:t>cold</a:t>
            </a:r>
            <a:r>
              <a:rPr lang="en-GB" sz="2400" dirty="0"/>
              <a:t>  5 times</a:t>
            </a:r>
            <a:r>
              <a:rPr lang="en-GB" sz="1600" dirty="0"/>
              <a:t> </a:t>
            </a:r>
            <a:r>
              <a:rPr lang="en-GB" sz="2400" dirty="0"/>
              <a:t>as tall as you can?</a:t>
            </a:r>
          </a:p>
        </p:txBody>
      </p:sp>
      <p:sp>
        <p:nvSpPr>
          <p:cNvPr id="13" name="AutoShape 8" descr="data:image/jpg;base64,%20/9j/4AAQSkZJRgABAQEAYABgAAD/2wBDAAUDBAQEAwUEBAQFBQUGBwwIBwcHBw8LCwkMEQ8SEhEPERETFhwXExQaFRERGCEYGh0dHx8fExciJCIeJBweHx7/2wBDAQUFBQcGBw4ICA4eFBEUHh4eHh4eHh4eHh4eHh4eHh4eHh4eHh4eHh4eHh4eHh4eHh4eHh4eHh4eHh4eHh4eHh7/wAARCAA7AC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18WeI9G8K6JNrGu30dnaRA/Mx+ZzjIVR1ZjjgDmvnP4r/HDUtbuJLTwVey2mkJCHW4gwtxeEqGO0n7ijIX1znJFe4/F/wNF8QfCQ0N777BIl1FcxT+V5mxkP93I6gkda+QvGfh248OeLtS0MystxptxJHFJKn+sgc7oyQMZBXbyMcqa+p4WwWFxWJtV96STaj0e2uu7Wum2hhXlKK0NLwz8SvG2jX4urfWtTjKMn7nUbkzw3BIztIYk+o4IOelfYPgPxHa+LfCOneIbRDGl3FuaMnJjcEq6E98MCM98V8H6gt5FZy3U0scjwoWRY02qpx945Jzjk4r6n/ZKXxEnw+uf7Ws2t9Ne7aTTDKmySSNgC7beyFslfXn2r0OLsDh6EYThDllfsldei0029NyaEmz2SiiivhjpCvPvjl4R8P654J1fVr7TY31Ow06aS0u0+SWNlQso3DquR905HtXoNcv8AFqaOD4ZeI5JHCL/Z0ykk46qR/WtaEpRqRcXZ36Cex8+/sp+FtH8W32raj4ksU1A6c0X2aOXPlBzJLksnRuFTg5HHSvqoAKAqgADoBXz3+xXGBofiSQHP+mIv5bz/AFr6Er0s9qzqY6fO27W39ERSVooKKKK8g0CuN+Nq7/hP4kXaD/oTcH6iuyri/jl/ySTxJ8wX/QzyTjuK1ofxY+qE9jzH9igEeGvEuen9orj/AL5J/rX0FXz/APsWyRnw54jj8xDKL6NmQEbgDGMEj3wfyNfQFdmb/wC+1PUmn8KCiiivOLCvgj41+NvFXi3xlqi6xa6j9htrqS2h00SkQQKrFQWX7pJKg7mx1+lfe9FRUg5q1zajVVOXNa5+b/hG78X+H7gXGhaXrWnahAwaWay3AKSTtWTsc/3W6jPGK+9PhBr2ueJvh1pGteI9LfTNUuIj9ogZSvKsV37TyA2NwHv3611lFKEOW+oVa3tLabBRRRWhif/Z">
            <a:extLst>
              <a:ext uri="{FF2B5EF4-FFF2-40B4-BE49-F238E27FC236}">
                <a16:creationId xmlns:a16="http://schemas.microsoft.com/office/drawing/2014/main" id="{E5EBA135-F3DE-47DC-82CC-22CF53A29A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0753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CE880B-058B-48C8-967C-8824171B487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427499" y="2809548"/>
            <a:ext cx="1137285" cy="1042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608389-DA40-4F29-A332-1EFBD7F0355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585457" y="4246843"/>
            <a:ext cx="821367" cy="6079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210C0C-8FC5-4A81-9336-95C1F32D9A9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761190" y="5155095"/>
            <a:ext cx="469900" cy="8477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DDF215-C1B5-4435-8115-70B3D63F2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51590" y="1763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4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E5A624-B7A8-471D-BC8E-F5B0284DB4B4}"/>
</file>

<file path=customXml/itemProps2.xml><?xml version="1.0" encoding="utf-8"?>
<ds:datastoreItem xmlns:ds="http://schemas.openxmlformats.org/officeDocument/2006/customXml" ds:itemID="{E4259AEA-3C2F-43C9-B8C5-45BA1C666FA1}"/>
</file>

<file path=customXml/itemProps3.xml><?xml version="1.0" encoding="utf-8"?>
<ds:datastoreItem xmlns:ds="http://schemas.openxmlformats.org/officeDocument/2006/customXml" ds:itemID="{1442F268-9738-4060-A7DE-5D49D81E9225}"/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298</Words>
  <Application>Microsoft Office PowerPoint</Application>
  <PresentationFormat>Widescreen</PresentationFormat>
  <Paragraphs>26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32</cp:revision>
  <dcterms:created xsi:type="dcterms:W3CDTF">2021-01-05T14:00:22Z</dcterms:created>
  <dcterms:modified xsi:type="dcterms:W3CDTF">2021-01-11T10:40:24Z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