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B6B63-E358-4D61-80FD-A33C487E3AB7}" v="6" dt="2021-01-06T21:27:10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ey Esling" userId="S::eslingl@lostockgralam.cheshire.sch.uk::d1a5218d-46ba-4952-b2e4-0a61f8a3fe30" providerId="AD" clId="Web-{FBAB6B63-E358-4D61-80FD-A33C487E3AB7}"/>
    <pc:docChg chg="modSld">
      <pc:chgData name="Lyndsey Esling" userId="S::eslingl@lostockgralam.cheshire.sch.uk::d1a5218d-46ba-4952-b2e4-0a61f8a3fe30" providerId="AD" clId="Web-{FBAB6B63-E358-4D61-80FD-A33C487E3AB7}" dt="2021-01-06T21:27:07.924" v="4" actId="20577"/>
      <pc:docMkLst>
        <pc:docMk/>
      </pc:docMkLst>
      <pc:sldChg chg="modSp">
        <pc:chgData name="Lyndsey Esling" userId="S::eslingl@lostockgralam.cheshire.sch.uk::d1a5218d-46ba-4952-b2e4-0a61f8a3fe30" providerId="AD" clId="Web-{FBAB6B63-E358-4D61-80FD-A33C487E3AB7}" dt="2021-01-06T21:27:04.081" v="2" actId="20577"/>
        <pc:sldMkLst>
          <pc:docMk/>
          <pc:sldMk cId="95256093" sldId="258"/>
        </pc:sldMkLst>
        <pc:spChg chg="mod">
          <ac:chgData name="Lyndsey Esling" userId="S::eslingl@lostockgralam.cheshire.sch.uk::d1a5218d-46ba-4952-b2e4-0a61f8a3fe30" providerId="AD" clId="Web-{FBAB6B63-E358-4D61-80FD-A33C487E3AB7}" dt="2021-01-06T21:27:04.081" v="2" actId="20577"/>
          <ac:spMkLst>
            <pc:docMk/>
            <pc:sldMk cId="95256093" sldId="258"/>
            <ac:spMk id="6" creationId="{7215229E-DEB1-4DEE-9124-1A053C10D0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0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7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6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0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3D5B2-26B8-45EA-9025-115A44F1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931" y="196712"/>
            <a:ext cx="1743075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5229E-DEB1-4DEE-9124-1A053C10D088}"/>
              </a:ext>
            </a:extLst>
          </p:cNvPr>
          <p:cNvSpPr txBox="1"/>
          <p:nvPr/>
        </p:nvSpPr>
        <p:spPr>
          <a:xfrm>
            <a:off x="3233530" y="2133600"/>
            <a:ext cx="678511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/>
                <a:cs typeface="Calibri"/>
              </a:rPr>
              <a:t>Little Mouse feels scared when he lies in bed.  What is that huffing and puffing </a:t>
            </a:r>
            <a:r>
              <a:rPr lang="en-GB" sz="2800" dirty="0" err="1">
                <a:solidFill>
                  <a:srgbClr val="0070C0"/>
                </a:solidFill>
                <a:latin typeface="Calibri"/>
                <a:cs typeface="Calibri"/>
              </a:rPr>
              <a:t>noie</a:t>
            </a:r>
            <a:r>
              <a:rPr lang="en-GB" sz="2800" dirty="0">
                <a:solidFill>
                  <a:srgbClr val="0070C0"/>
                </a:solidFill>
                <a:latin typeface="Calibri"/>
                <a:cs typeface="Calibri"/>
              </a:rPr>
              <a:t>? And is that a ghost calling, ‘Who, Who? Who </a:t>
            </a:r>
            <a:r>
              <a:rPr lang="en-GB" sz="2800" dirty="0" err="1">
                <a:solidFill>
                  <a:srgbClr val="0070C0"/>
                </a:solidFill>
                <a:latin typeface="Calibri"/>
                <a:cs typeface="Calibri"/>
              </a:rPr>
              <a:t>who</a:t>
            </a:r>
            <a:r>
              <a:rPr lang="en-GB" sz="2800" dirty="0">
                <a:solidFill>
                  <a:srgbClr val="0070C0"/>
                </a:solidFill>
                <a:latin typeface="Calibri"/>
                <a:cs typeface="Calibri"/>
              </a:rPr>
              <a:t>?’</a:t>
            </a:r>
          </a:p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‘Can I come into your bed?’ he asks big mouse. But Big Mouse does not want to share his bed and is determined that Little Mouse should sleep alone………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D0720-74E2-42E2-A34E-2456332B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73" y="1234937"/>
            <a:ext cx="2314575" cy="24003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792F7A-1377-447C-AB3F-100394954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5668" y="1661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9A1343-F63B-435F-9D87-C10AE1EF5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8D117-518F-477A-AFBE-C144FC95C0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BFFE0-2CCD-409D-A51B-D1D1E8EE1E9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ad0ee9d-2391-47bc-bd54-552549e2ac3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</TotalTime>
  <Words>10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Gallery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Esling</dc:creator>
  <cp:lastModifiedBy>home</cp:lastModifiedBy>
  <cp:revision>13</cp:revision>
  <dcterms:created xsi:type="dcterms:W3CDTF">2021-01-06T13:27:24Z</dcterms:created>
  <dcterms:modified xsi:type="dcterms:W3CDTF">2021-01-09T09:56:25Z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