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CC1296-FA6B-489C-B21C-1509A74C33F7}" v="315" dt="2021-01-07T14:04:58.769"/>
    <p1510:client id="{84F6B5E2-52B9-452A-BA11-D2AEFB8D1518}" v="1" dt="2021-01-07T16:12:39.053"/>
    <p1510:client id="{DF80AD63-CCA8-499D-9179-A6F39CDF9CEC}" v="171" dt="2021-01-07T20:13:27.841"/>
    <p1510:client id="{E44CC1CE-11D5-4AAA-A811-B13363A7C50C}" v="4" dt="2021-01-07T14:07:52.2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8917-5674-4A74-BB9C-D93CDA7A0521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C3205486-164A-4D48-9F62-D6189EE6E03C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381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8917-5674-4A74-BB9C-D93CDA7A0521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5486-164A-4D48-9F62-D6189EE6E03C}" type="slidenum">
              <a:rPr lang="en-GB" smtClean="0"/>
              <a:t>‹#›</a:t>
            </a:fld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908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8917-5674-4A74-BB9C-D93CDA7A0521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5486-164A-4D48-9F62-D6189EE6E03C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47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8917-5674-4A74-BB9C-D93CDA7A0521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5486-164A-4D48-9F62-D6189EE6E03C}" type="slidenum">
              <a:rPr lang="en-GB" smtClean="0"/>
              <a:t>‹#›</a:t>
            </a:fld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378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8917-5674-4A74-BB9C-D93CDA7A0521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5486-164A-4D48-9F62-D6189EE6E03C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333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8917-5674-4A74-BB9C-D93CDA7A0521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5486-164A-4D48-9F62-D6189EE6E03C}" type="slidenum">
              <a:rPr lang="en-GB" smtClean="0"/>
              <a:t>‹#›</a:t>
            </a:fld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2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8917-5674-4A74-BB9C-D93CDA7A0521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5486-164A-4D48-9F62-D6189EE6E03C}" type="slidenum">
              <a:rPr lang="en-GB" smtClean="0"/>
              <a:t>‹#›</a:t>
            </a:fld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95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8917-5674-4A74-BB9C-D93CDA7A0521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5486-164A-4D48-9F62-D6189EE6E03C}" type="slidenum">
              <a:rPr lang="en-GB" smtClean="0"/>
              <a:t>‹#›</a:t>
            </a:fld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249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8917-5674-4A74-BB9C-D93CDA7A0521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5486-164A-4D48-9F62-D6189EE6E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380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8917-5674-4A74-BB9C-D93CDA7A0521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5486-164A-4D48-9F62-D6189EE6E03C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668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C828917-5674-4A74-BB9C-D93CDA7A0521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5486-164A-4D48-9F62-D6189EE6E03C}" type="slidenum">
              <a:rPr lang="en-GB" smtClean="0"/>
              <a:t>‹#›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907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28917-5674-4A74-BB9C-D93CDA7A0521}" type="datetimeFigureOut">
              <a:rPr lang="en-GB" smtClean="0"/>
              <a:t>09/01/2021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3205486-164A-4D48-9F62-D6189EE6E03C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24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73D5B2-26B8-45EA-9025-115A44F159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8931" y="196712"/>
            <a:ext cx="1743075" cy="1428750"/>
          </a:xfrm>
          <a:prstGeom prst="rect">
            <a:avLst/>
          </a:prstGeom>
        </p:spPr>
      </p:pic>
      <p:pic>
        <p:nvPicPr>
          <p:cNvPr id="3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4B2E11A5-F458-4D7E-978B-9A1893714D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371" y="497461"/>
            <a:ext cx="2272553" cy="25461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6B0D3B-328F-4C6E-9055-CA6B27AB59E0}"/>
              </a:ext>
            </a:extLst>
          </p:cNvPr>
          <p:cNvSpPr txBox="1"/>
          <p:nvPr/>
        </p:nvSpPr>
        <p:spPr>
          <a:xfrm>
            <a:off x="3290047" y="1620371"/>
            <a:ext cx="7998758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Monsters aren't sweet...are they??</a:t>
            </a:r>
            <a:endParaRPr lang="en-US">
              <a:solidFill>
                <a:srgbClr val="0070C0"/>
              </a:solidFill>
            </a:endParaRPr>
          </a:p>
          <a:p>
            <a:pPr algn="ctr"/>
            <a:r>
              <a:rPr lang="en-US" sz="3200" dirty="0">
                <a:solidFill>
                  <a:srgbClr val="0070C0"/>
                </a:solidFill>
              </a:rPr>
              <a:t>Well this little monster DEFINITELY isn't. He's stinky and slimy and messy and SCARY. He's ANYTHING but sweet....isn't he?</a:t>
            </a:r>
          </a:p>
        </p:txBody>
      </p:sp>
      <p:pic>
        <p:nvPicPr>
          <p:cNvPr id="5" name="Don't Call Me Sweet voice recording">
            <a:hlinkClick r:id="" action="ppaction://media"/>
            <a:extLst>
              <a:ext uri="{FF2B5EF4-FFF2-40B4-BE49-F238E27FC236}">
                <a16:creationId xmlns:a16="http://schemas.microsoft.com/office/drawing/2014/main" id="{BC4032CC-1817-4FC0-AF3D-9A407BB06A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24169" y="733052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41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DAD4CFA140EB4A80C5A2F767E61656" ma:contentTypeVersion="9" ma:contentTypeDescription="Create a new document." ma:contentTypeScope="" ma:versionID="77fa52eb842390f60d7a949c0542ceb2">
  <xsd:schema xmlns:xsd="http://www.w3.org/2001/XMLSchema" xmlns:xs="http://www.w3.org/2001/XMLSchema" xmlns:p="http://schemas.microsoft.com/office/2006/metadata/properties" xmlns:ns2="5ad0ee9d-2391-47bc-bd54-552549e2ac31" targetNamespace="http://schemas.microsoft.com/office/2006/metadata/properties" ma:root="true" ma:fieldsID="3aed9d836dad8c4fa9aec7e59f2f9e32" ns2:_="">
    <xsd:import namespace="5ad0ee9d-2391-47bc-bd54-552549e2ac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0ee9d-2391-47bc-bd54-552549e2ac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B526D9-B57A-4A8F-B5B1-6CBC1E86E8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d0ee9d-2391-47bc-bd54-552549e2ac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954D66F-77FB-4817-AB62-862783383D08}">
  <ds:schemaRefs>
    <ds:schemaRef ds:uri="http://purl.org/dc/dcmitype/"/>
    <ds:schemaRef ds:uri="http://schemas.microsoft.com/office/infopath/2007/PartnerControls"/>
    <ds:schemaRef ds:uri="5ad0ee9d-2391-47bc-bd54-552549e2ac31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4711521-B889-4DB4-9EDE-096D429C77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82</TotalTime>
  <Words>31</Words>
  <Application>Microsoft Office PowerPoint</Application>
  <PresentationFormat>Widescreen</PresentationFormat>
  <Paragraphs>2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Gill Sans MT</vt:lpstr>
      <vt:lpstr>Gallery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Esling</dc:creator>
  <cp:lastModifiedBy>home</cp:lastModifiedBy>
  <cp:revision>55</cp:revision>
  <dcterms:created xsi:type="dcterms:W3CDTF">2021-01-06T13:27:24Z</dcterms:created>
  <dcterms:modified xsi:type="dcterms:W3CDTF">2021-01-09T09:54:55Z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0x010100DDDAD4CFA140EB4A80C5A2F767E61656</vt:lpwstr>
  </property>
</Properties>
</file>