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4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1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8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7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3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4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0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5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EA0A-54A0-4A0B-A93F-CBC7ADDC078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3F1F-5456-45E6-BC2C-72763F7AA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812" y="3078917"/>
            <a:ext cx="9144000" cy="36353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Hello Starlings!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have been working so hard with your money topic – well done, I’m very proud of you!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Today we are going to practise what we learnt yesterday (comparing the total value of sets of coins)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See if you can complete the tasks on the next two pages and there and some further challenges on the last page if you want to try them.</a:t>
            </a:r>
          </a:p>
        </p:txBody>
      </p:sp>
      <p:pic>
        <p:nvPicPr>
          <p:cNvPr id="5" name="Picture 4" descr="&lt;strong&gt;Money&lt;/strong&gt; - Handwriti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4494711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383" y="2494143"/>
            <a:ext cx="41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DAY FIVE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366" y="260394"/>
            <a:ext cx="2351315" cy="22337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12" y="5201829"/>
            <a:ext cx="1325880" cy="126428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7963" y="3003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782" y="282526"/>
            <a:ext cx="609600" cy="609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67" y="431074"/>
            <a:ext cx="5046776" cy="6100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382" y="431074"/>
            <a:ext cx="5220771" cy="62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6" y="195943"/>
            <a:ext cx="5230402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091" y="2230541"/>
            <a:ext cx="103397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How about how many different ways you can make £1 only using silver coins?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02227" y="363641"/>
            <a:ext cx="3276600" cy="186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1526" y="560250"/>
            <a:ext cx="6096000" cy="2176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ust 1ps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2ps</a:t>
            </a:r>
          </a:p>
          <a:p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5ps </a:t>
            </a:r>
            <a:endParaRPr lang="en-GB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Then a </a:t>
            </a: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mix of coins</a:t>
            </a:r>
            <a:endParaRPr lang="en-GB" dirty="0"/>
          </a:p>
        </p:txBody>
      </p:sp>
      <p:pic>
        <p:nvPicPr>
          <p:cNvPr id="5" name="Picture 2" descr="Your Daily Challenge – Gurnard Pre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08" y="302685"/>
            <a:ext cx="2193472" cy="19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6409" y="265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101</Words>
  <Application>Microsoft Office PowerPoint</Application>
  <PresentationFormat>Widescreen</PresentationFormat>
  <Paragraphs>17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Mrs Judge</cp:lastModifiedBy>
  <cp:revision>10</cp:revision>
  <dcterms:created xsi:type="dcterms:W3CDTF">2020-11-15T22:04:24Z</dcterms:created>
  <dcterms:modified xsi:type="dcterms:W3CDTF">2021-01-11T15:00:45Z</dcterms:modified>
</cp:coreProperties>
</file>