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3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34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8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2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3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0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3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0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s://www.transum.org/Tables/Square.asp" TargetMode="External"/><Relationship Id="rId4" Type="http://schemas.openxmlformats.org/officeDocument/2006/relationships/hyperlink" Target="https://whiterosemaths.com/homelearning/year-4/week-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593" y="140733"/>
            <a:ext cx="238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Tuesday 12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6433" y="5024091"/>
            <a:ext cx="6134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4"/>
              </a:rPr>
              <a:t>https://whiterosemaths.com/homelearning/year-4/week-5/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2924" y="2665335"/>
            <a:ext cx="6762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Can I add two 4-digit numbers with one exchange?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24" y="687178"/>
            <a:ext cx="7658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another go at the grid challenge today. Either choose level 2 again and try to beat your time from last week, or see how you do with the level 3 challenge. </a:t>
            </a:r>
            <a:r>
              <a:rPr lang="en-GB" u="sng" dirty="0">
                <a:hlinkClick r:id="rId5"/>
              </a:rPr>
              <a:t>https://www.transum.org/Tables/Square.asp</a:t>
            </a:r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937" y="2857500"/>
            <a:ext cx="4819650" cy="400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2479" y="325399"/>
            <a:ext cx="2613795" cy="218926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73189" y="1299067"/>
            <a:ext cx="1697219" cy="16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66" y="130628"/>
            <a:ext cx="4144054" cy="6618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421" y="130628"/>
            <a:ext cx="6276975" cy="314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421" y="3661533"/>
            <a:ext cx="6276975" cy="294609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7740" y="746124"/>
            <a:ext cx="1291681" cy="129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64" y="180295"/>
            <a:ext cx="5369470" cy="2380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65" y="2560322"/>
            <a:ext cx="5369469" cy="221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670" y="180295"/>
            <a:ext cx="5751900" cy="652967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6274" y="4873411"/>
            <a:ext cx="1836557" cy="18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17623" y="53314"/>
            <a:ext cx="30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Challenge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40" y="263043"/>
            <a:ext cx="5560132" cy="5362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663" y="576534"/>
            <a:ext cx="6130834" cy="272401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7623" y="3576411"/>
            <a:ext cx="1855561" cy="18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6" y="435429"/>
            <a:ext cx="6105529" cy="5739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165" y="435429"/>
            <a:ext cx="5779916" cy="24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7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56</Words>
  <Application>Microsoft Office PowerPoint</Application>
  <PresentationFormat>Widescreen</PresentationFormat>
  <Paragraphs>5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Evans</dc:creator>
  <cp:lastModifiedBy>home</cp:lastModifiedBy>
  <cp:revision>26</cp:revision>
  <dcterms:created xsi:type="dcterms:W3CDTF">2021-01-05T11:03:08Z</dcterms:created>
  <dcterms:modified xsi:type="dcterms:W3CDTF">2021-01-11T13:48:08Z</dcterms:modified>
</cp:coreProperties>
</file>