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79" r:id="rId6"/>
    <p:sldMasterId id="2147483681" r:id="rId7"/>
    <p:sldMasterId id="2147483683" r:id="rId8"/>
    <p:sldMasterId id="2147483685" r:id="rId9"/>
    <p:sldMasterId id="2147483688" r:id="rId10"/>
    <p:sldMasterId id="2147483671" r:id="rId11"/>
  </p:sldMasterIdLst>
  <p:notesMasterIdLst>
    <p:notesMasterId r:id="rId22"/>
  </p:notesMasterIdLst>
  <p:sldIdLst>
    <p:sldId id="447" r:id="rId12"/>
    <p:sldId id="449" r:id="rId13"/>
    <p:sldId id="450" r:id="rId14"/>
    <p:sldId id="454" r:id="rId15"/>
    <p:sldId id="456" r:id="rId16"/>
    <p:sldId id="457" r:id="rId17"/>
    <p:sldId id="452" r:id="rId18"/>
    <p:sldId id="453" r:id="rId19"/>
    <p:sldId id="451" r:id="rId20"/>
    <p:sldId id="46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1995" userDrawn="1">
          <p15:clr>
            <a:srgbClr val="A4A3A4"/>
          </p15:clr>
        </p15:guide>
        <p15:guide id="3" pos="5103" userDrawn="1">
          <p15:clr>
            <a:srgbClr val="A4A3A4"/>
          </p15:clr>
        </p15:guide>
        <p15:guide id="4" orient="horz" pos="34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4D1"/>
    <a:srgbClr val="DFB470"/>
    <a:srgbClr val="804438"/>
    <a:srgbClr val="3B211D"/>
    <a:srgbClr val="693019"/>
    <a:srgbClr val="9C7762"/>
    <a:srgbClr val="755847"/>
    <a:srgbClr val="EEEFEF"/>
    <a:srgbClr val="F6F6F6"/>
    <a:srgbClr val="E8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23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68" y="78"/>
      </p:cViewPr>
      <p:guideLst>
        <p:guide orient="horz" pos="1298"/>
        <p:guide pos="1995"/>
        <p:guide pos="5103"/>
        <p:guide orient="horz" pos="34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ED73BE5E-6186-407C-BBE3-3C4F2008E54F}"/>
    <pc:docChg chg="undo custSel modSld">
      <pc:chgData name="James Clegg" userId="c6df1435-7a36-4b38-be4d-16e68e91152f" providerId="ADAL" clId="{ED73BE5E-6186-407C-BBE3-3C4F2008E54F}" dt="2020-10-21T19:20:06.226" v="26" actId="478"/>
      <pc:docMkLst>
        <pc:docMk/>
      </pc:docMkLst>
      <pc:sldChg chg="delSp delAnim">
        <pc:chgData name="James Clegg" userId="c6df1435-7a36-4b38-be4d-16e68e91152f" providerId="ADAL" clId="{ED73BE5E-6186-407C-BBE3-3C4F2008E54F}" dt="2020-10-21T19:20:06.226" v="26" actId="478"/>
        <pc:sldMkLst>
          <pc:docMk/>
          <pc:sldMk cId="1640220945" sldId="297"/>
        </pc:sldMkLst>
        <pc:picChg chg="del">
          <ac:chgData name="James Clegg" userId="c6df1435-7a36-4b38-be4d-16e68e91152f" providerId="ADAL" clId="{ED73BE5E-6186-407C-BBE3-3C4F2008E54F}" dt="2020-10-21T19:20:06.226" v="26" actId="478"/>
          <ac:picMkLst>
            <pc:docMk/>
            <pc:sldMk cId="1640220945" sldId="297"/>
            <ac:picMk id="2" creationId="{00000000-0000-0000-0000-000000000000}"/>
          </ac:picMkLst>
        </pc:picChg>
      </pc:sldChg>
      <pc:sldChg chg="modSp">
        <pc:chgData name="James Clegg" userId="c6df1435-7a36-4b38-be4d-16e68e91152f" providerId="ADAL" clId="{ED73BE5E-6186-407C-BBE3-3C4F2008E54F}" dt="2020-10-21T19:19:29.025" v="25" actId="1037"/>
        <pc:sldMkLst>
          <pc:docMk/>
          <pc:sldMk cId="2628375658" sldId="420"/>
        </pc:sldMkLst>
        <pc:spChg chg="mod">
          <ac:chgData name="James Clegg" userId="c6df1435-7a36-4b38-be4d-16e68e91152f" providerId="ADAL" clId="{ED73BE5E-6186-407C-BBE3-3C4F2008E54F}" dt="2020-10-21T19:19:01.684" v="15" actId="1076"/>
          <ac:spMkLst>
            <pc:docMk/>
            <pc:sldMk cId="2628375658" sldId="420"/>
            <ac:spMk id="2" creationId="{00000000-0000-0000-0000-000000000000}"/>
          </ac:spMkLst>
        </pc:spChg>
        <pc:spChg chg="mod">
          <ac:chgData name="James Clegg" userId="c6df1435-7a36-4b38-be4d-16e68e91152f" providerId="ADAL" clId="{ED73BE5E-6186-407C-BBE3-3C4F2008E54F}" dt="2020-10-21T19:19:09.445" v="17" actId="20577"/>
          <ac:spMkLst>
            <pc:docMk/>
            <pc:sldMk cId="2628375658" sldId="420"/>
            <ac:spMk id="16" creationId="{B44E6B0A-5D66-794E-AC76-3F54A01194FD}"/>
          </ac:spMkLst>
        </pc:spChg>
        <pc:spChg chg="mod">
          <ac:chgData name="James Clegg" userId="c6df1435-7a36-4b38-be4d-16e68e91152f" providerId="ADAL" clId="{ED73BE5E-6186-407C-BBE3-3C4F2008E54F}" dt="2020-10-21T19:19:29.025" v="25" actId="1037"/>
          <ac:spMkLst>
            <pc:docMk/>
            <pc:sldMk cId="2628375658" sldId="420"/>
            <ac:spMk id="20" creationId="{00000000-0000-0000-0000-000000000000}"/>
          </ac:spMkLst>
        </pc:spChg>
        <pc:spChg chg="mod">
          <ac:chgData name="James Clegg" userId="c6df1435-7a36-4b38-be4d-16e68e91152f" providerId="ADAL" clId="{ED73BE5E-6186-407C-BBE3-3C4F2008E54F}" dt="2020-10-21T19:19:24.698" v="19" actId="1076"/>
          <ac:spMkLst>
            <pc:docMk/>
            <pc:sldMk cId="2628375658" sldId="420"/>
            <ac:spMk id="2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2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08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1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08/01/2021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16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08/01/2021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9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22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3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6A46-2E4B-4FE1-BB73-030B91D8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5291C-C9F3-401A-8EA4-10EE8D7D0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D727F-4585-4533-9E1D-5BA645B2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6009-FA30-4045-A31E-082A85061385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EED79-D0B6-454C-93A4-5F4A3CFF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19D7B-A625-4B02-A826-47B46D1B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93C-2BBE-40DC-9167-6367C6946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5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3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1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09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3.m4a"/><Relationship Id="rId7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4.png"/><Relationship Id="rId4" Type="http://schemas.openxmlformats.org/officeDocument/2006/relationships/audio" Target="../media/media3.m4a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hyperlink" Target="https://vimeo.com/46419207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011" y="1201783"/>
            <a:ext cx="769402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u="sng" dirty="0" smtClean="0"/>
              <a:t>Maths</a:t>
            </a:r>
          </a:p>
          <a:p>
            <a:pPr algn="ctr"/>
            <a:endParaRPr lang="en-GB" sz="4400" u="sng" dirty="0"/>
          </a:p>
          <a:p>
            <a:pPr algn="ctr"/>
            <a:r>
              <a:rPr lang="en-GB" sz="3200" dirty="0" smtClean="0"/>
              <a:t>Year Two Swallows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Monday 11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</a:t>
            </a:r>
            <a:r>
              <a:rPr lang="en-GB" sz="3200" dirty="0" smtClean="0"/>
              <a:t>2021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184" y="4689701"/>
            <a:ext cx="1533525" cy="131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4800054"/>
            <a:ext cx="1838325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2134" y="4689701"/>
            <a:ext cx="1447800" cy="1266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709" y="4689701"/>
            <a:ext cx="1876425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8656" y="4938167"/>
            <a:ext cx="1571625" cy="933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7667" y="2539017"/>
            <a:ext cx="830989" cy="101289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08656" y="28425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58" y="842115"/>
            <a:ext cx="5703912" cy="167391"/>
          </a:xfrm>
        </p:spPr>
        <p:txBody>
          <a:bodyPr/>
          <a:lstStyle/>
          <a:p>
            <a:r>
              <a:rPr lang="en-GB" u="sng" dirty="0" smtClean="0"/>
              <a:t>Optional Challenge</a:t>
            </a:r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u="sng" dirty="0" smtClean="0"/>
              <a:t/>
            </a:r>
            <a:br>
              <a:rPr lang="en-GB" u="sng" dirty="0" smtClean="0"/>
            </a:br>
            <a:endParaRPr lang="en-GB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273214" y="864587"/>
            <a:ext cx="31289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True or False?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086" y="1616300"/>
            <a:ext cx="830989" cy="1012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458" y="1947380"/>
            <a:ext cx="4690028" cy="673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3917" y="2868836"/>
            <a:ext cx="9237917" cy="3754034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80075" y="16745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4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2360-8825-462F-8459-78709E40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25535A-C4D7-40AD-A938-12127D276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060188"/>
              </p:ext>
            </p:extLst>
          </p:nvPr>
        </p:nvGraphicFramePr>
        <p:xfrm>
          <a:off x="1812235" y="2125266"/>
          <a:ext cx="6096000" cy="2331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0158516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63614262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r>
                        <a:rPr lang="en-GB" sz="2400" dirty="0" smtClean="0"/>
                        <a:t>36 </a:t>
                      </a:r>
                      <a:r>
                        <a:rPr lang="en-GB" sz="2400" dirty="0"/>
                        <a:t>+ </a:t>
                      </a:r>
                      <a:r>
                        <a:rPr lang="en-GB" sz="2400" dirty="0" smtClean="0"/>
                        <a:t>12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/>
                        <a:t>= </a:t>
                      </a:r>
                      <a:r>
                        <a:rPr lang="en-GB" sz="2400" baseline="0" dirty="0" smtClean="0"/>
                        <a:t>  </a:t>
                      </a:r>
                      <a:endParaRPr lang="en-GB" sz="2400" dirty="0"/>
                    </a:p>
                    <a:p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 smtClean="0"/>
                        <a:t>54 </a:t>
                      </a:r>
                      <a:r>
                        <a:rPr lang="en-GB" sz="2400" dirty="0"/>
                        <a:t>– </a:t>
                      </a:r>
                      <a:r>
                        <a:rPr lang="en-GB" sz="2400" dirty="0" smtClean="0"/>
                        <a:t>21 </a:t>
                      </a:r>
                      <a:r>
                        <a:rPr lang="en-GB" sz="2400" dirty="0"/>
                        <a:t>=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6648757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/>
                        <a:t>4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/>
                        <a:t>x 2 = </a:t>
                      </a:r>
                    </a:p>
                    <a:p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 smtClean="0"/>
                        <a:t>90 </a:t>
                      </a:r>
                      <a:r>
                        <a:rPr lang="en-GB" sz="2400" dirty="0"/>
                        <a:t>÷ 10 =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297194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1841" y="4685874"/>
            <a:ext cx="623242" cy="759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3669" y="720269"/>
            <a:ext cx="5773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4 A Day</a:t>
            </a:r>
            <a:endParaRPr lang="en-GB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4918" y="2225242"/>
            <a:ext cx="800165" cy="949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8577" y="2225241"/>
            <a:ext cx="800165" cy="949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4235" t="-3614" r="49423" b="3614"/>
          <a:stretch/>
        </p:blipFill>
        <p:spPr>
          <a:xfrm>
            <a:off x="3777547" y="3467867"/>
            <a:ext cx="428693" cy="7226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4891" y="3487469"/>
            <a:ext cx="967536" cy="7226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420" y="4240634"/>
            <a:ext cx="1990725" cy="2409825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55435" y="4793541"/>
            <a:ext cx="609600" cy="6096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98629" y="4760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6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2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2360-8825-462F-8459-78709E40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34194" y="600891"/>
            <a:ext cx="344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Answers </a:t>
            </a:r>
            <a:endParaRPr lang="en-GB" sz="40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25535A-C4D7-40AD-A938-12127D276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59143"/>
              </p:ext>
            </p:extLst>
          </p:nvPr>
        </p:nvGraphicFramePr>
        <p:xfrm>
          <a:off x="1812235" y="2125266"/>
          <a:ext cx="6096000" cy="2331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0158516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63614262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r>
                        <a:rPr lang="en-GB" sz="2400" dirty="0" smtClean="0"/>
                        <a:t>36 </a:t>
                      </a:r>
                      <a:r>
                        <a:rPr lang="en-GB" sz="2400" dirty="0"/>
                        <a:t>+ </a:t>
                      </a:r>
                      <a:r>
                        <a:rPr lang="en-GB" sz="2400" dirty="0" smtClean="0"/>
                        <a:t>12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/>
                        <a:t>=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48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 smtClean="0"/>
                        <a:t>54 </a:t>
                      </a:r>
                      <a:r>
                        <a:rPr lang="en-GB" sz="2400" dirty="0"/>
                        <a:t>– </a:t>
                      </a:r>
                      <a:r>
                        <a:rPr lang="en-GB" sz="2400" dirty="0" smtClean="0"/>
                        <a:t>21 </a:t>
                      </a:r>
                      <a:r>
                        <a:rPr lang="en-GB" sz="2400" dirty="0"/>
                        <a:t>=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6648757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/>
                        <a:t>4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/>
                        <a:t>x 2 =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 smtClean="0"/>
                        <a:t>90 </a:t>
                      </a:r>
                      <a:r>
                        <a:rPr lang="en-GB" sz="2400" dirty="0"/>
                        <a:t>÷ 10 =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2971941"/>
                  </a:ext>
                </a:extLst>
              </a:tr>
            </a:tbl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0235" y="5273475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993" y="5123402"/>
            <a:ext cx="623242" cy="7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solidFill>
                  <a:schemeClr val="bg1"/>
                </a:solidFill>
              </a:rPr>
              <a:t>Knkkkkkkkkkkkkkk</a:t>
            </a:r>
            <a:r>
              <a:rPr lang="en-GB" dirty="0" smtClean="0">
                <a:solidFill>
                  <a:schemeClr val="bg1"/>
                </a:solidFill>
              </a:rPr>
              <a:t>         </a:t>
            </a:r>
            <a:r>
              <a:rPr lang="en-GB" dirty="0" err="1" smtClean="0">
                <a:solidFill>
                  <a:schemeClr val="bg1"/>
                </a:solidFill>
              </a:rPr>
              <a:t>kk</a:t>
            </a:r>
            <a:r>
              <a:rPr lang="en-GB" u="sng" dirty="0" err="1" smtClean="0"/>
              <a:t>Video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7202" y="6218462"/>
            <a:ext cx="8451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hlinkClick r:id="rId4"/>
              </a:rPr>
              <a:t>https://</a:t>
            </a:r>
            <a:r>
              <a:rPr lang="en-GB" sz="3200" dirty="0" smtClean="0">
                <a:hlinkClick r:id="rId4"/>
              </a:rPr>
              <a:t>vimeo.com/464192071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497" y="5316038"/>
            <a:ext cx="830989" cy="1012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260" y="705938"/>
            <a:ext cx="6810375" cy="46101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59486" y="5500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9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70709" y="496389"/>
            <a:ext cx="359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/>
              <a:t>Your Turn</a:t>
            </a:r>
            <a:endParaRPr lang="en-GB" sz="36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474" y="3188971"/>
            <a:ext cx="830989" cy="1012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877" y="1142720"/>
            <a:ext cx="7105650" cy="5105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60410" y="3390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392893" y="545067"/>
            <a:ext cx="2167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u="sng" dirty="0"/>
              <a:t>Your Turn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26" y="1484812"/>
            <a:ext cx="7886700" cy="47244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66263" y="7592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411" y="875211"/>
            <a:ext cx="31350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Answers</a:t>
            </a:r>
            <a:endParaRPr lang="en-GB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274" y="1470982"/>
            <a:ext cx="830989" cy="10128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71" y="1945417"/>
            <a:ext cx="6346603" cy="491258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48263" y="16726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411" y="875211"/>
            <a:ext cx="31350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Answers</a:t>
            </a:r>
            <a:endParaRPr lang="en-GB" sz="44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85950" y="1124414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0329" y="922766"/>
            <a:ext cx="830989" cy="10128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711" y="1846300"/>
            <a:ext cx="7703039" cy="486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58" y="842115"/>
            <a:ext cx="5703912" cy="167391"/>
          </a:xfrm>
        </p:spPr>
        <p:txBody>
          <a:bodyPr/>
          <a:lstStyle/>
          <a:p>
            <a:r>
              <a:rPr lang="en-GB" dirty="0" smtClean="0"/>
              <a:t>Challenge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73214" y="864587"/>
            <a:ext cx="31289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True or False?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739" y="1572473"/>
            <a:ext cx="830989" cy="1012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5" y="2837769"/>
            <a:ext cx="8529184" cy="122477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38728" y="1774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2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CFAA56-25FA-41E2-994C-90645794C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9547</TotalTime>
  <Words>70</Words>
  <Application>Microsoft Office PowerPoint</Application>
  <PresentationFormat>On-screen Show (4:3)</PresentationFormat>
  <Paragraphs>33</Paragraphs>
  <Slides>10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1_Your turn activity lesson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  </vt:lpstr>
      <vt:lpstr>Optional Challenge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home</cp:lastModifiedBy>
  <cp:revision>490</cp:revision>
  <dcterms:created xsi:type="dcterms:W3CDTF">2019-07-05T11:02:13Z</dcterms:created>
  <dcterms:modified xsi:type="dcterms:W3CDTF">2021-01-08T15:42:02Z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