
<file path=[Content_Types].xml><?xml version="1.0" encoding="utf-8"?>
<Types xmlns="http://schemas.openxmlformats.org/package/2006/content-types">
  <Default Extension="png" ContentType="image/png"/>
  <Default Extension="tmp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2" r:id="rId6"/>
    <p:sldId id="282" r:id="rId7"/>
    <p:sldId id="276" r:id="rId8"/>
    <p:sldId id="283" r:id="rId9"/>
    <p:sldId id="285" r:id="rId10"/>
    <p:sldId id="286" r:id="rId11"/>
    <p:sldId id="284" r:id="rId12"/>
    <p:sldId id="257" r:id="rId13"/>
    <p:sldId id="26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609DE-F8A3-4D9C-8898-BF3A54C0D1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429220-02DD-4CA3-B076-C6ADFB5091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0E1AB-8ED1-48CB-9594-B8F814F76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839D69-F589-460C-A14D-61C506BA4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5325F-2C8D-493D-AFCB-A750D0456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254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40DEE-3E4F-45D9-9F3E-B2D26D818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C8E671-FB7E-483D-BFFA-E86426574E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C4C6C-C144-49FB-8A73-2A75CD013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2757D-C050-4830-8930-D6358A0B8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B0FCB-7DCE-4647-9110-B53FDFBBE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696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35A9EB-5DB2-4735-A0A3-031D97C271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C71B-5783-4FB6-93EE-8B50332FEF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BEDAB-0CD4-4B46-ABB0-D93410A90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050F5A-8507-4D02-8EB6-C9C472F26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89FD3-5D42-495A-8F8E-D65E04502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986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C0CD3-33A3-4499-98DD-CE4CFB891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438CC-F7AD-43BE-81C5-9070FE628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E8F9E-C02E-4D2D-BF7F-534201660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242C6C-072A-4FC8-A65A-C399EF244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FE7CD-1182-4FD1-9DDC-207D26D59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38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83C31-88F8-40BD-8249-CCAFD11CB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61A0DE-B755-4213-9952-6FAFED3662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2BD979-4780-46F5-91C3-F8082960A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E23EC-7791-4E0A-B71A-A1D5C07D6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10E02-556A-45FE-9E19-5494014D3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983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3BA26-FC04-4353-99C5-50B09B0FE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2D19F-745E-4FA2-B90F-DB09A4DB07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BEA848-FC01-4E70-85C2-7FA35994C8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18276E-0C26-47BB-B30F-36ACD1961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7863A6-D97F-432A-8EB9-855CAC948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1A670E-F694-4AEB-89D9-3C0FF5B4C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575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1B525-2620-472F-BF0F-5E5AAC2D3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48582-9BB9-4095-84E1-CD7A1E013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A2DF80-6A29-4055-9E1E-54B25143E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73DC03-3483-41D3-B679-0BDD5837B2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6FAE38-B168-44FB-A453-455063241E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9A6232-777D-47CC-A2EC-7B4E5FF64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D924FC-0996-4FE9-BE9E-18A0DC9A1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B66910-001E-42B8-8B27-606639640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801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F0448-6C0A-4279-B583-CD3FB1FA0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D5A69A-A417-4BD4-858C-3E2B76F97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A8099C-8B08-439F-84EA-E8F15133A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814CB0-BE58-4540-A583-4477F586A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386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0423F9-9F53-40C6-B5A3-E69AAB27A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E0F51A-7C6E-4D50-9F0C-FE4C09A46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05E79-19F1-4E7C-A737-E385A16E2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756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C0D60-B55D-4F7F-88F7-63E0797AF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ABF88-C31B-46E5-907A-D4AE64699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545FD9-CB57-4A80-8CCD-74AA25884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79A301-C220-444E-A0B0-615BDA753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FA3BA2-5C45-45A5-AE92-2ED4C5164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BBB8B9-96D8-44DB-8723-C6DCABBFD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985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07609-C7E8-422F-9F87-7E82FC454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2A92C7-F6EC-4A32-A3A9-076FA330EF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85854-D3E2-4B49-84D6-9BC6C3BCA9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68B00A-7AF7-48B4-8967-0F8F161B7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C6FD5A-92D8-47A0-9ABD-3C6826A4B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EC43B1-82BE-41C6-8141-236E96E43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81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5D53F4-F118-45F5-9E7B-EEF8C6F4D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988E9C-BD4B-4262-BE25-D8F4AE4C9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691EBF-783B-4465-9CAC-5548F993AB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041C9-33C8-400C-880A-64B9B161CA66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BF606-FA9A-43E6-81D1-6C41098EB6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4EEA3-6E29-4EC5-874E-5852586503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006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m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tmp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tmp"/><Relationship Id="rId5" Type="http://schemas.openxmlformats.org/officeDocument/2006/relationships/image" Target="../media/image6.tmp"/><Relationship Id="rId4" Type="http://schemas.openxmlformats.org/officeDocument/2006/relationships/image" Target="../media/image5.tmp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0.tm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5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1.tm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hyperlink" Target="https://www.youtube.com/channel/UCo7fbLgY2oA_cFCIg9GdxtQ" TargetMode="Externa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2BB26FF-B3E6-45ED-B9B3-86CCF21FE76F}"/>
              </a:ext>
            </a:extLst>
          </p:cNvPr>
          <p:cNvSpPr txBox="1"/>
          <p:nvPr/>
        </p:nvSpPr>
        <p:spPr>
          <a:xfrm>
            <a:off x="3064412" y="2145352"/>
            <a:ext cx="60631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/>
              <a:t>Starlings English Home Learning  </a:t>
            </a:r>
          </a:p>
          <a:p>
            <a:pPr algn="ctr"/>
            <a:r>
              <a:rPr lang="en-GB" sz="4800" dirty="0"/>
              <a:t>Monday 11</a:t>
            </a:r>
            <a:r>
              <a:rPr lang="en-GB" sz="4800" baseline="30000" dirty="0"/>
              <a:t>th</a:t>
            </a:r>
            <a:r>
              <a:rPr lang="en-GB" sz="4800" dirty="0"/>
              <a:t> January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BD720D-550C-48E0-BC37-DC98286372C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93" y="227514"/>
            <a:ext cx="2117188" cy="171170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0301F3E-49A2-443B-ABEF-0FBAAC80A5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75494" y="7785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64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535FAC-FF3E-4E1F-B1B6-34FF15991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427" y="238442"/>
            <a:ext cx="3169481" cy="1771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43714D-1638-495C-8D47-1B369DD7B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9875" y="0"/>
            <a:ext cx="1762125" cy="21132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9E61D4-5AB5-49B7-BE5E-FC9FAD0A3311}"/>
              </a:ext>
            </a:extLst>
          </p:cNvPr>
          <p:cNvSpPr txBox="1"/>
          <p:nvPr/>
        </p:nvSpPr>
        <p:spPr>
          <a:xfrm>
            <a:off x="3487102" y="238442"/>
            <a:ext cx="66540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Words of the day!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6F945C-B200-4353-BAC0-C18D5DC712EC}"/>
              </a:ext>
            </a:extLst>
          </p:cNvPr>
          <p:cNvSpPr txBox="1"/>
          <p:nvPr/>
        </p:nvSpPr>
        <p:spPr>
          <a:xfrm>
            <a:off x="2712408" y="1648730"/>
            <a:ext cx="78523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rgbClr val="FF0000"/>
                </a:solidFill>
              </a:rPr>
              <a:t>what	 </a:t>
            </a:r>
            <a:r>
              <a:rPr lang="en-GB" sz="6600" dirty="0">
                <a:solidFill>
                  <a:srgbClr val="00B050"/>
                </a:solidFill>
              </a:rPr>
              <a:t>was	</a:t>
            </a:r>
            <a:r>
              <a:rPr lang="en-GB" sz="6600" dirty="0">
                <a:solidFill>
                  <a:srgbClr val="FFC000"/>
                </a:solidFill>
              </a:rPr>
              <a:t>want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1B4F32-3651-474A-8E2E-B7E51F50C5EC}"/>
              </a:ext>
            </a:extLst>
          </p:cNvPr>
          <p:cNvSpPr txBox="1"/>
          <p:nvPr/>
        </p:nvSpPr>
        <p:spPr>
          <a:xfrm>
            <a:off x="292524" y="2883127"/>
            <a:ext cx="9036234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/>
              <a:t>Can you write the word </a:t>
            </a:r>
            <a:r>
              <a:rPr lang="en-GB" sz="4400" dirty="0">
                <a:solidFill>
                  <a:srgbClr val="FF0000"/>
                </a:solidFill>
              </a:rPr>
              <a:t>what</a:t>
            </a:r>
            <a:r>
              <a:rPr lang="en-GB" sz="2400" dirty="0"/>
              <a:t> 5 times stocking your tongue out?</a:t>
            </a:r>
          </a:p>
          <a:p>
            <a:endParaRPr lang="en-GB" sz="2400" dirty="0"/>
          </a:p>
          <a:p>
            <a:r>
              <a:rPr lang="en-GB" sz="2400" dirty="0"/>
              <a:t>Can you write the word</a:t>
            </a:r>
            <a:r>
              <a:rPr lang="en-GB" sz="4400" dirty="0"/>
              <a:t> </a:t>
            </a:r>
            <a:r>
              <a:rPr lang="en-GB" sz="4400" dirty="0">
                <a:solidFill>
                  <a:srgbClr val="00B050"/>
                </a:solidFill>
              </a:rPr>
              <a:t>was</a:t>
            </a:r>
            <a:r>
              <a:rPr lang="en-GB" sz="4400" dirty="0"/>
              <a:t> </a:t>
            </a:r>
            <a:r>
              <a:rPr lang="en-GB" sz="2400" dirty="0"/>
              <a:t>5 times as small as you can?</a:t>
            </a:r>
          </a:p>
          <a:p>
            <a:endParaRPr lang="en-GB" sz="2400" dirty="0"/>
          </a:p>
          <a:p>
            <a:r>
              <a:rPr lang="en-GB" sz="2400" dirty="0"/>
              <a:t>Can you write the word </a:t>
            </a:r>
            <a:r>
              <a:rPr lang="en-GB" sz="4400" dirty="0">
                <a:solidFill>
                  <a:srgbClr val="FFC000"/>
                </a:solidFill>
              </a:rPr>
              <a:t>want</a:t>
            </a:r>
            <a:r>
              <a:rPr lang="en-GB" sz="2400" dirty="0"/>
              <a:t> 5 times</a:t>
            </a:r>
            <a:r>
              <a:rPr lang="en-GB" sz="1600" dirty="0"/>
              <a:t> </a:t>
            </a:r>
            <a:r>
              <a:rPr lang="en-GB" sz="2400" dirty="0"/>
              <a:t>as tall as you can?</a:t>
            </a:r>
          </a:p>
        </p:txBody>
      </p:sp>
      <p:sp>
        <p:nvSpPr>
          <p:cNvPr id="13" name="AutoShape 8" descr="data:image/jpg;base64,%20/9j/4AAQSkZJRgABAQEAYABgAAD/2wBDAAUDBAQEAwUEBAQFBQUGBwwIBwcHBw8LCwkMEQ8SEhEPERETFhwXExQaFRERGCEYGh0dHx8fExciJCIeJBweHx7/2wBDAQUFBQcGBw4ICA4eFBEUHh4eHh4eHh4eHh4eHh4eHh4eHh4eHh4eHh4eHh4eHh4eHh4eHh4eHh4eHh4eHh4eHh7/wAARCAA7AC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18WeI9G8K6JNrGu30dnaRA/Mx+ZzjIVR1ZjjgDmvnP4r/HDUtbuJLTwVey2mkJCHW4gwtxeEqGO0n7ijIX1znJFe4/F/wNF8QfCQ0N777BIl1FcxT+V5mxkP93I6gkda+QvGfh248OeLtS0MystxptxJHFJKn+sgc7oyQMZBXbyMcqa+p4WwWFxWJtV96STaj0e2uu7Wum2hhXlKK0NLwz8SvG2jX4urfWtTjKMn7nUbkzw3BIztIYk+o4IOelfYPgPxHa+LfCOneIbRDGl3FuaMnJjcEq6E98MCM98V8H6gt5FZy3U0scjwoWRY02qpx945Jzjk4r6n/ZKXxEnw+uf7Ws2t9Ne7aTTDKmySSNgC7beyFslfXn2r0OLsDh6EYThDllfsldei0029NyaEmz2SiiivhjpCvPvjl4R8P654J1fVr7TY31Ow06aS0u0+SWNlQso3DquR905HtXoNcv8AFqaOD4ZeI5JHCL/Z0ykk46qR/WtaEpRqRcXZ36Cex8+/sp+FtH8W32raj4ksU1A6c0X2aOXPlBzJLksnRuFTg5HHSvqoAKAqgADoBXz3+xXGBofiSQHP+mIv5bz/AFr6Er0s9qzqY6fO27W39ERSVooKKKK8g0CuN+Nq7/hP4kXaD/oTcH6iuyri/jl/ySTxJ8wX/QzyTjuK1ofxY+qE9jzH9igEeGvEuen9orj/AL5J/rX0FXz/APsWyRnw54jj8xDKL6NmQEbgDGMEj3wfyNfQFdmb/wC+1PUmn8KCiiivOLCvgj41+NvFXi3xlqi6xa6j9htrqS2h00SkQQKrFQWX7pJKg7mx1+lfe9FRUg5q1zajVVOXNa5+b/hG78X+H7gXGhaXrWnahAwaWay3AKSTtWTsc/3W6jPGK+9PhBr2ueJvh1pGteI9LfTNUuIj9ogZSvKsV37TyA2NwHv3611lFKEOW+oVa3tLabBRRRWhif/Z">
            <a:extLst>
              <a:ext uri="{FF2B5EF4-FFF2-40B4-BE49-F238E27FC236}">
                <a16:creationId xmlns:a16="http://schemas.microsoft.com/office/drawing/2014/main" id="{E5EBA135-F3DE-47DC-82CC-22CF53A29A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91200" y="307534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2CE880B-058B-48C8-967C-8824171B4872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9427499" y="2809548"/>
            <a:ext cx="1137285" cy="1042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608389-DA40-4F29-A332-1EFBD7F03559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9585457" y="4246843"/>
            <a:ext cx="821367" cy="6079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C210C0C-8FC5-4A81-9336-95C1F32D9A98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9761190" y="5155095"/>
            <a:ext cx="469900" cy="84772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2736604-A4D3-4DDE-9F04-0560A6FE81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10757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62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249995-D235-4F40-B352-91ABC629C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448" y="176724"/>
            <a:ext cx="2011854" cy="13839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A011AF-9BAA-4138-A52F-331B9645AF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8232" y="5635705"/>
            <a:ext cx="2548349" cy="10729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FF3154-289C-41FD-82ED-28F2D21E7D71}"/>
              </a:ext>
            </a:extLst>
          </p:cNvPr>
          <p:cNvSpPr txBox="1"/>
          <p:nvPr/>
        </p:nvSpPr>
        <p:spPr>
          <a:xfrm>
            <a:off x="321125" y="1871003"/>
            <a:ext cx="11270654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Today you are learning to write sentences to retell the story of Little Red Riding Hood. </a:t>
            </a:r>
          </a:p>
          <a:p>
            <a:endParaRPr lang="en-GB" sz="3200" dirty="0"/>
          </a:p>
          <a:p>
            <a:r>
              <a:rPr lang="en-GB" sz="3200" dirty="0"/>
              <a:t>That means you will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3200" dirty="0"/>
              <a:t>Practise (orally rehearse) what you will write in your sentence and say this aloud to help you to remember.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3200" dirty="0"/>
              <a:t>Write sentences with capital letters, finger spaces and full stops in the correct places.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3200" dirty="0"/>
              <a:t>Read and check your sentence once you are done.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GB" sz="3200" dirty="0"/>
          </a:p>
          <a:p>
            <a:endParaRPr lang="en-GB" sz="3200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E08BA27-6B37-4392-AB75-C958D56306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75273" y="5638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1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3067C4-8B10-4ED0-80CD-116E044E058B}"/>
              </a:ext>
            </a:extLst>
          </p:cNvPr>
          <p:cNvSpPr txBox="1"/>
          <p:nvPr/>
        </p:nvSpPr>
        <p:spPr>
          <a:xfrm>
            <a:off x="604911" y="797510"/>
            <a:ext cx="1070551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Some information for parents: </a:t>
            </a:r>
          </a:p>
          <a:p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Children need to know how to form sentences and then how to punctuate them.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In their simplest form, a sentence would have a noun (for example ‘the wolf’) and a verb (</a:t>
            </a:r>
            <a:r>
              <a:rPr lang="en-GB" sz="2400" dirty="0" err="1"/>
              <a:t>eg</a:t>
            </a:r>
            <a:r>
              <a:rPr lang="en-GB" sz="2400" dirty="0"/>
              <a:t> ‘gobbled’).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In class we encourage the children to say their sentence aloud a number of times before writing. Sometimes we use different voices to make this more interesting, for example a robot voice, a low voice, a whispering voice.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Encourage your child to check that every sentence they write has a capital letter at the start and for a character’s name, and has a full stop at the end. A good way of checking is to use a different colour for each capital letter and full stop so that they can see these clearly in their writing.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Counting your sentences also helps to check. If you have 4 sentences you should have 4 full stops for example. 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EA1C88-9AC9-4DEB-924D-59AD2B57EB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8690" y="6904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96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80316E-AEC3-4831-A60A-D53BB9C11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42" y="375961"/>
            <a:ext cx="2781688" cy="18576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E73A49-C5EF-4306-9C8D-DB290441D3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24" y="2730788"/>
            <a:ext cx="2715004" cy="17814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F78308-F492-4540-95C3-DFD8B18836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89" y="4797314"/>
            <a:ext cx="2819794" cy="19338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78807F-4D8B-4B43-8565-101F9E0911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077" y="412217"/>
            <a:ext cx="2772162" cy="18385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7701E38-B35F-4C88-9DBC-0221B103D7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550" y="2730788"/>
            <a:ext cx="2791215" cy="182905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3FD662-AD78-4B97-ACA8-3EB9DD002A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7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ED4252-009C-423D-9551-89D5C59DBA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9366" y="324729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551A9F-9039-4AF6-9A04-31217615E0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603" y="904522"/>
            <a:ext cx="3362794" cy="504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7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B583D7-3A4D-42E4-8876-EF88D9A7C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42" y="375961"/>
            <a:ext cx="2781688" cy="18576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DEDAB8-30DA-4EA6-8069-53DDB18AAFD3}"/>
              </a:ext>
            </a:extLst>
          </p:cNvPr>
          <p:cNvSpPr txBox="1"/>
          <p:nvPr/>
        </p:nvSpPr>
        <p:spPr>
          <a:xfrm>
            <a:off x="400442" y="2588454"/>
            <a:ext cx="96926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T</a:t>
            </a:r>
            <a:r>
              <a:rPr lang="en-GB" sz="4000" dirty="0"/>
              <a:t>here was a girl called </a:t>
            </a:r>
            <a:r>
              <a:rPr lang="en-GB" sz="4000" dirty="0">
                <a:solidFill>
                  <a:srgbClr val="FF0000"/>
                </a:solidFill>
              </a:rPr>
              <a:t>L</a:t>
            </a:r>
            <a:r>
              <a:rPr lang="en-GB" sz="4000" dirty="0"/>
              <a:t>ittle </a:t>
            </a:r>
            <a:r>
              <a:rPr lang="en-GB" sz="4000" dirty="0">
                <a:solidFill>
                  <a:srgbClr val="FF0000"/>
                </a:solidFill>
              </a:rPr>
              <a:t>R</a:t>
            </a:r>
            <a:r>
              <a:rPr lang="en-GB" sz="4000" dirty="0"/>
              <a:t>ed </a:t>
            </a:r>
            <a:r>
              <a:rPr lang="en-GB" sz="4000" dirty="0">
                <a:solidFill>
                  <a:srgbClr val="FF0000"/>
                </a:solidFill>
              </a:rPr>
              <a:t>R</a:t>
            </a:r>
            <a:r>
              <a:rPr lang="en-GB" sz="4000" dirty="0"/>
              <a:t>iding </a:t>
            </a:r>
            <a:r>
              <a:rPr lang="en-GB" sz="4000" dirty="0">
                <a:solidFill>
                  <a:srgbClr val="FF0000"/>
                </a:solidFill>
              </a:rPr>
              <a:t>H</a:t>
            </a:r>
            <a:r>
              <a:rPr lang="en-GB" sz="4000" dirty="0"/>
              <a:t>ood who lived on a farm in the woods</a:t>
            </a:r>
            <a:r>
              <a:rPr lang="en-GB" sz="4000" dirty="0">
                <a:highlight>
                  <a:srgbClr val="00FF00"/>
                </a:highlight>
              </a:rPr>
              <a:t>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A9CDB62-690B-41DF-AA32-674AA119C5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13047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29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3C8F69-C5A5-4CC5-9193-96AC279EC3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66" y="1254483"/>
            <a:ext cx="9974067" cy="46488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54580F-FCD2-4C96-83FA-FA263B58937E}"/>
              </a:ext>
            </a:extLst>
          </p:cNvPr>
          <p:cNvSpPr txBox="1"/>
          <p:nvPr/>
        </p:nvSpPr>
        <p:spPr>
          <a:xfrm>
            <a:off x="1575582" y="4403188"/>
            <a:ext cx="26025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There was a girl called Little Red Riding Hood who lived on a farm in the woods.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A977F2-6C08-4317-AE08-6EE2A1C94E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8461" y="2262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95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B6C8A3-5105-4558-87A4-105D78950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19" y="661601"/>
            <a:ext cx="9573961" cy="553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933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ACAA1D-1621-42BE-B0D0-11E3CD70B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03" y="475078"/>
            <a:ext cx="3876675" cy="1181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5D7ABF-9914-4D11-9323-9C40695E722E}"/>
              </a:ext>
            </a:extLst>
          </p:cNvPr>
          <p:cNvSpPr txBox="1"/>
          <p:nvPr/>
        </p:nvSpPr>
        <p:spPr>
          <a:xfrm>
            <a:off x="304800" y="1908314"/>
            <a:ext cx="1141862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Red group </a:t>
            </a:r>
            <a:r>
              <a:rPr lang="en-GB" sz="2400" dirty="0"/>
              <a:t>– you need to look out for </a:t>
            </a:r>
            <a:r>
              <a:rPr lang="en-GB" sz="2400" b="1" dirty="0"/>
              <a:t>set 1</a:t>
            </a:r>
            <a:r>
              <a:rPr lang="en-GB" sz="2400" dirty="0"/>
              <a:t> videos on the link below: </a:t>
            </a:r>
          </a:p>
          <a:p>
            <a:r>
              <a:rPr lang="en-GB" sz="2400" u="sng" dirty="0">
                <a:hlinkClick r:id="rId5"/>
              </a:rPr>
              <a:t>https://www.youtube.com/channel/UCo7fbLgY2oA_cFCIg9GdxtQ</a:t>
            </a:r>
            <a:endParaRPr lang="en-GB" sz="2400" u="sng" dirty="0"/>
          </a:p>
          <a:p>
            <a:r>
              <a:rPr lang="en-GB" sz="2400" dirty="0"/>
              <a:t>We would like you to watch 3 videos: set 1 speed sounds, set 1 word time and set 1 spellings please.  </a:t>
            </a:r>
          </a:p>
          <a:p>
            <a:r>
              <a:rPr lang="en-GB" sz="2400" b="1" dirty="0">
                <a:solidFill>
                  <a:srgbClr val="00B050"/>
                </a:solidFill>
              </a:rPr>
              <a:t>Green group </a:t>
            </a:r>
            <a:r>
              <a:rPr lang="en-GB" sz="2400" dirty="0"/>
              <a:t>you need to look out for </a:t>
            </a:r>
            <a:r>
              <a:rPr lang="en-GB" sz="2400" b="1" dirty="0"/>
              <a:t>set 2</a:t>
            </a:r>
            <a:r>
              <a:rPr lang="en-GB" sz="2400" dirty="0"/>
              <a:t> videos on the link below:</a:t>
            </a:r>
          </a:p>
          <a:p>
            <a:r>
              <a:rPr lang="en-GB" sz="2400" u="sng" dirty="0">
                <a:hlinkClick r:id="rId5"/>
              </a:rPr>
              <a:t>https://www.youtube.com/channel/UCo7fbLgY2oA_cFCIg9GdxtQ</a:t>
            </a:r>
            <a:endParaRPr lang="en-GB" sz="2400" u="sng" dirty="0"/>
          </a:p>
          <a:p>
            <a:r>
              <a:rPr lang="en-GB" sz="2400" dirty="0"/>
              <a:t>We would like you to watch 4 videos: set 2 speed sounds, set 2 spelling, red words 1, and read and hold a sentence 1</a:t>
            </a:r>
          </a:p>
          <a:p>
            <a:r>
              <a:rPr lang="en-GB" sz="2400" b="1" dirty="0">
                <a:solidFill>
                  <a:srgbClr val="FF0066"/>
                </a:solidFill>
              </a:rPr>
              <a:t>Pink</a:t>
            </a:r>
            <a:r>
              <a:rPr lang="en-GB" sz="2400" dirty="0"/>
              <a:t>, </a:t>
            </a:r>
            <a:r>
              <a:rPr lang="en-GB" sz="2400" b="1" dirty="0">
                <a:solidFill>
                  <a:srgbClr val="FFC000"/>
                </a:solidFill>
              </a:rPr>
              <a:t>yellow</a:t>
            </a:r>
            <a:r>
              <a:rPr lang="en-GB" sz="2400" dirty="0"/>
              <a:t> and </a:t>
            </a:r>
            <a:r>
              <a:rPr lang="en-GB" sz="2400" b="1" dirty="0">
                <a:solidFill>
                  <a:srgbClr val="00B0F0"/>
                </a:solidFill>
              </a:rPr>
              <a:t>blue</a:t>
            </a:r>
            <a:r>
              <a:rPr lang="en-GB" sz="2400" dirty="0"/>
              <a:t> groups you need to look out for </a:t>
            </a:r>
            <a:r>
              <a:rPr lang="en-GB" sz="2400" b="1" dirty="0"/>
              <a:t>set 3</a:t>
            </a:r>
            <a:r>
              <a:rPr lang="en-GB" sz="2400" dirty="0"/>
              <a:t> videos on the link below. </a:t>
            </a:r>
          </a:p>
          <a:p>
            <a:r>
              <a:rPr lang="en-GB" sz="2400" u="sng" dirty="0">
                <a:hlinkClick r:id="rId5"/>
              </a:rPr>
              <a:t>https://www.youtube.com/channel/UCo7fbLgY2oA_cFCIg9GdxtQ</a:t>
            </a:r>
            <a:endParaRPr lang="en-GB" sz="2400" u="sng" dirty="0"/>
          </a:p>
          <a:p>
            <a:r>
              <a:rPr lang="en-GB" sz="2400" dirty="0"/>
              <a:t>We would like you to watch 4 videos: set 3 speed sounds, set 3 spelling, red words 2 and read and hold a sentence 2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259887-57EF-4E53-8861-F78797815D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89674" y="7608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68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DAD4CFA140EB4A80C5A2F767E61656" ma:contentTypeVersion="9" ma:contentTypeDescription="Create a new document." ma:contentTypeScope="" ma:versionID="77fa52eb842390f60d7a949c0542ceb2">
  <xsd:schema xmlns:xsd="http://www.w3.org/2001/XMLSchema" xmlns:xs="http://www.w3.org/2001/XMLSchema" xmlns:p="http://schemas.microsoft.com/office/2006/metadata/properties" xmlns:ns2="5ad0ee9d-2391-47bc-bd54-552549e2ac31" targetNamespace="http://schemas.microsoft.com/office/2006/metadata/properties" ma:root="true" ma:fieldsID="3aed9d836dad8c4fa9aec7e59f2f9e32" ns2:_="">
    <xsd:import namespace="5ad0ee9d-2391-47bc-bd54-552549e2ac3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d0ee9d-2391-47bc-bd54-552549e2ac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CDDCD43-093B-4031-88E3-4ECAE3661CB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06EAE5-C1DB-45CD-9235-210313429F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d0ee9d-2391-47bc-bd54-552549e2ac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7708F20-C638-490C-BAD8-36AA58D70857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5ad0ee9d-2391-47bc-bd54-552549e2ac3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348</Words>
  <Application>Microsoft Office PowerPoint</Application>
  <PresentationFormat>Widescreen</PresentationFormat>
  <Paragraphs>35</Paragraphs>
  <Slides>10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Geraldine O'Marah</dc:creator>
  <cp:lastModifiedBy>home</cp:lastModifiedBy>
  <cp:revision>24</cp:revision>
  <dcterms:created xsi:type="dcterms:W3CDTF">2021-01-05T14:00:22Z</dcterms:created>
  <dcterms:modified xsi:type="dcterms:W3CDTF">2021-01-10T13:25:46Z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0x010100DDDAD4CFA140EB4A80C5A2F767E61656</vt:lpwstr>
  </property>
</Properties>
</file>