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381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44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69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81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96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21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55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78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36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78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41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A66E8-754F-472F-B8B1-426FE99F12E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70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uiSN_fORzy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Monday 11</a:t>
            </a:r>
            <a:r>
              <a:rPr lang="en-GB" b="1" baseline="30000" dirty="0" smtClean="0">
                <a:solidFill>
                  <a:srgbClr val="0070C0"/>
                </a:solidFill>
              </a:rPr>
              <a:t>th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January 2021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446" y="4302919"/>
            <a:ext cx="9144000" cy="1655762"/>
          </a:xfrm>
        </p:spPr>
        <p:txBody>
          <a:bodyPr>
            <a:normAutofit/>
          </a:bodyPr>
          <a:lstStyle/>
          <a:p>
            <a:r>
              <a:rPr lang="en-GB" sz="6000" b="1" u="sng" dirty="0" smtClean="0">
                <a:solidFill>
                  <a:srgbClr val="0070C0"/>
                </a:solidFill>
              </a:rPr>
              <a:t>Writing</a:t>
            </a:r>
            <a:r>
              <a:rPr lang="en-GB" sz="6000" u="sng" dirty="0" smtClean="0">
                <a:solidFill>
                  <a:srgbClr val="0070C0"/>
                </a:solidFill>
              </a:rPr>
              <a:t> </a:t>
            </a:r>
            <a:endParaRPr lang="en-GB" sz="6000" u="sng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0" y="436562"/>
            <a:ext cx="3522889" cy="2062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64" y="4023360"/>
            <a:ext cx="2852870" cy="207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289105"/>
            <a:ext cx="2017393" cy="138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8149" b="-1"/>
          <a:stretch/>
        </p:blipFill>
        <p:spPr>
          <a:xfrm>
            <a:off x="9257076" y="5059544"/>
            <a:ext cx="2543174" cy="106857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5765" y="1294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5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891" y="548640"/>
            <a:ext cx="112166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70C0"/>
                </a:solidFill>
              </a:rPr>
              <a:t>Time to make an information poster Robins about</a:t>
            </a:r>
          </a:p>
          <a:p>
            <a:pPr algn="ctr"/>
            <a:r>
              <a:rPr lang="en-GB" sz="2800" b="1" dirty="0" smtClean="0">
                <a:solidFill>
                  <a:srgbClr val="0070C0"/>
                </a:solidFill>
              </a:rPr>
              <a:t>SEALS!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This may help you.          </a:t>
            </a:r>
            <a:r>
              <a:rPr lang="en-GB" b="1" dirty="0" smtClean="0">
                <a:solidFill>
                  <a:srgbClr val="0070C0"/>
                </a:solidFill>
                <a:hlinkClick r:id="rId4"/>
              </a:rPr>
              <a:t>https://www.youtube.com/watch?v=uiSN_fORzyg</a:t>
            </a:r>
            <a:endParaRPr lang="en-GB" b="1" dirty="0" smtClean="0">
              <a:solidFill>
                <a:srgbClr val="0070C0"/>
              </a:solidFill>
            </a:endParaRPr>
          </a:p>
          <a:p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164" y="2056745"/>
            <a:ext cx="8169184" cy="4607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8410" y="318679"/>
            <a:ext cx="1790700" cy="16573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6397" y="30451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2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76397" y="363352"/>
            <a:ext cx="2569413" cy="3324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31" y="225333"/>
            <a:ext cx="2684417" cy="346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543" y="361551"/>
            <a:ext cx="2476093" cy="3179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9297" y="225333"/>
            <a:ext cx="2662771" cy="3443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431" y="3941006"/>
            <a:ext cx="3794416" cy="2557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0683" y="3941006"/>
            <a:ext cx="3582934" cy="2557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1431" y="3941006"/>
            <a:ext cx="3682546" cy="2494628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14829" y="1929359"/>
            <a:ext cx="714738" cy="7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43011" cy="714738"/>
          </a:xfrm>
        </p:spPr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Points to include: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343" y="1201783"/>
            <a:ext cx="11086011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>
                <a:latin typeface="+mj-lt"/>
              </a:rPr>
              <a:t>Tell me all about seals. We already know quite a lot about how they move and what they like to do from our writing lessons based on Seal Surfer. </a:t>
            </a:r>
          </a:p>
          <a:p>
            <a:pPr>
              <a:lnSpc>
                <a:spcPct val="150000"/>
              </a:lnSpc>
            </a:pPr>
            <a:r>
              <a:rPr lang="en-GB" sz="2000" dirty="0" smtClean="0">
                <a:latin typeface="+mj-lt"/>
              </a:rPr>
              <a:t>Think carefully about the sections on your poster. What information do you need to include?</a:t>
            </a:r>
          </a:p>
          <a:p>
            <a:pPr>
              <a:lnSpc>
                <a:spcPct val="150000"/>
              </a:lnSpc>
            </a:pPr>
            <a:r>
              <a:rPr lang="en-GB" sz="2000" dirty="0" smtClean="0">
                <a:latin typeface="+mj-lt"/>
              </a:rPr>
              <a:t>Refer back  to the sections from our non chronological report from Friday to help you.</a:t>
            </a:r>
          </a:p>
          <a:p>
            <a:pPr>
              <a:lnSpc>
                <a:spcPct val="150000"/>
              </a:lnSpc>
            </a:pPr>
            <a:r>
              <a:rPr lang="en-GB" sz="2000" dirty="0" smtClean="0">
                <a:latin typeface="+mj-lt"/>
              </a:rPr>
              <a:t> (Appearance, Special Features, Habitat, Diet)</a:t>
            </a:r>
          </a:p>
          <a:p>
            <a:pPr>
              <a:lnSpc>
                <a:spcPct val="150000"/>
              </a:lnSpc>
            </a:pPr>
            <a:r>
              <a:rPr lang="en-GB" sz="2000" dirty="0" smtClean="0">
                <a:latin typeface="+mj-lt"/>
              </a:rPr>
              <a:t>How are you going to set your poster out?</a:t>
            </a:r>
          </a:p>
          <a:p>
            <a:pPr>
              <a:lnSpc>
                <a:spcPct val="150000"/>
              </a:lnSpc>
            </a:pPr>
            <a:r>
              <a:rPr lang="en-GB" sz="2000" dirty="0" smtClean="0">
                <a:latin typeface="+mj-lt"/>
              </a:rPr>
              <a:t>How are you going to make your writing interesting to read</a:t>
            </a:r>
            <a:r>
              <a:rPr lang="en-GB" sz="2000" dirty="0" smtClean="0">
                <a:latin typeface="+mj-lt"/>
              </a:rPr>
              <a:t>?</a:t>
            </a:r>
          </a:p>
          <a:p>
            <a:pPr>
              <a:lnSpc>
                <a:spcPct val="150000"/>
              </a:lnSpc>
            </a:pPr>
            <a:endParaRPr lang="en-GB" sz="2000" dirty="0" smtClean="0">
              <a:latin typeface="+mj-lt"/>
            </a:endParaRPr>
          </a:p>
          <a:p>
            <a:r>
              <a:rPr lang="en-GB" sz="2000" dirty="0">
                <a:latin typeface="+mj-lt"/>
              </a:rPr>
              <a:t>This is  a poster, not a huge piece of writing, so just include the most important information </a:t>
            </a:r>
            <a:r>
              <a:rPr lang="en-GB" sz="2000" dirty="0" err="1">
                <a:latin typeface="+mj-lt"/>
              </a:rPr>
              <a:t>eg</a:t>
            </a:r>
            <a:r>
              <a:rPr lang="en-GB" sz="2000" dirty="0">
                <a:latin typeface="+mj-lt"/>
              </a:rPr>
              <a:t> skilled swimmers, deep divers</a:t>
            </a:r>
            <a:r>
              <a:rPr lang="en-GB" sz="2000" dirty="0" smtClean="0">
                <a:latin typeface="+mj-lt"/>
              </a:rPr>
              <a:t>…</a:t>
            </a:r>
          </a:p>
          <a:p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Have fun with this making it look attractive to the reader. A poster’s job is to grab the reader’s attention.</a:t>
            </a:r>
          </a:p>
          <a:p>
            <a:pPr>
              <a:lnSpc>
                <a:spcPct val="150000"/>
              </a:lnSpc>
            </a:pPr>
            <a:endParaRPr lang="en-GB" sz="2000" dirty="0" smtClean="0">
              <a:latin typeface="+mj-lt"/>
            </a:endParaRPr>
          </a:p>
          <a:p>
            <a:pPr>
              <a:lnSpc>
                <a:spcPct val="150000"/>
              </a:lnSpc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3848" y="409779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697" y="2569573"/>
            <a:ext cx="2283759" cy="19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172</Words>
  <Application>Microsoft Office PowerPoint</Application>
  <PresentationFormat>Widescreen</PresentationFormat>
  <Paragraphs>19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Monday 11th January 2021</vt:lpstr>
      <vt:lpstr>PowerPoint Presentation</vt:lpstr>
      <vt:lpstr>PowerPoint Presentation</vt:lpstr>
      <vt:lpstr>Points to include: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7th January 2021</dc:title>
  <dc:creator>Mrs Rice</dc:creator>
  <cp:lastModifiedBy>home</cp:lastModifiedBy>
  <cp:revision>10</cp:revision>
  <dcterms:created xsi:type="dcterms:W3CDTF">2021-01-08T14:43:32Z</dcterms:created>
  <dcterms:modified xsi:type="dcterms:W3CDTF">2021-01-10T17:36:05Z</dcterms:modified>
</cp:coreProperties>
</file>