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1" r:id="rId4"/>
    <p:sldId id="260" r:id="rId5"/>
    <p:sldId id="258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CF79-91DF-4687-A245-1D94E13C6D2E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1469-3C45-44A0-B6EA-7BF3A59AA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62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CF79-91DF-4687-A245-1D94E13C6D2E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1469-3C45-44A0-B6EA-7BF3A59AA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89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CF79-91DF-4687-A245-1D94E13C6D2E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1469-3C45-44A0-B6EA-7BF3A59AA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0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CF79-91DF-4687-A245-1D94E13C6D2E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1469-3C45-44A0-B6EA-7BF3A59AA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93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CF79-91DF-4687-A245-1D94E13C6D2E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1469-3C45-44A0-B6EA-7BF3A59AA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6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CF79-91DF-4687-A245-1D94E13C6D2E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1469-3C45-44A0-B6EA-7BF3A59AA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77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CF79-91DF-4687-A245-1D94E13C6D2E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1469-3C45-44A0-B6EA-7BF3A59AA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50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CF79-91DF-4687-A245-1D94E13C6D2E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1469-3C45-44A0-B6EA-7BF3A59AA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72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CF79-91DF-4687-A245-1D94E13C6D2E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1469-3C45-44A0-B6EA-7BF3A59AA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416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CF79-91DF-4687-A245-1D94E13C6D2E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1469-3C45-44A0-B6EA-7BF3A59AA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46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CF79-91DF-4687-A245-1D94E13C6D2E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1469-3C45-44A0-B6EA-7BF3A59AA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13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4CF79-91DF-4687-A245-1D94E13C6D2E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91469-3C45-44A0-B6EA-7BF3A59AA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94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274" y="365126"/>
            <a:ext cx="7733212" cy="540565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Monday 11</a:t>
            </a:r>
            <a:r>
              <a:rPr lang="en-GB" b="1" u="sng" baseline="30000" dirty="0" smtClean="0">
                <a:solidFill>
                  <a:srgbClr val="0070C0"/>
                </a:solidFill>
              </a:rPr>
              <a:t>th</a:t>
            </a:r>
            <a:r>
              <a:rPr lang="en-GB" b="1" u="sng" dirty="0" smtClean="0">
                <a:solidFill>
                  <a:srgbClr val="0070C0"/>
                </a:solidFill>
              </a:rPr>
              <a:t> January 2021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9670" y="5936918"/>
            <a:ext cx="3167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07048" y="1327005"/>
            <a:ext cx="1149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Today, let’s recap how to subtract a single digit number from a two digit </a:t>
            </a:r>
            <a:r>
              <a:rPr lang="en-GB" dirty="0" smtClean="0">
                <a:solidFill>
                  <a:srgbClr val="0070C0"/>
                </a:solidFill>
              </a:rPr>
              <a:t>number </a:t>
            </a:r>
            <a:r>
              <a:rPr lang="en-GB" sz="2000" dirty="0" smtClean="0">
                <a:solidFill>
                  <a:srgbClr val="0070C0"/>
                </a:solidFill>
              </a:rPr>
              <a:t>crossing </a:t>
            </a:r>
            <a:r>
              <a:rPr lang="en-GB" dirty="0" smtClean="0">
                <a:solidFill>
                  <a:srgbClr val="0070C0"/>
                </a:solidFill>
              </a:rPr>
              <a:t>the tens </a:t>
            </a:r>
            <a:r>
              <a:rPr lang="en-GB" sz="2000" dirty="0" smtClean="0">
                <a:solidFill>
                  <a:srgbClr val="0070C0"/>
                </a:solidFill>
              </a:rPr>
              <a:t>boundary</a:t>
            </a:r>
            <a:r>
              <a:rPr lang="en-GB" sz="2400" dirty="0" smtClean="0">
                <a:solidFill>
                  <a:srgbClr val="0070C0"/>
                </a:solidFill>
              </a:rPr>
              <a:t>.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48" y="6213917"/>
            <a:ext cx="1090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Click here to watch the video lesson </a:t>
            </a:r>
            <a:endParaRPr lang="en-GB" dirty="0"/>
          </a:p>
        </p:txBody>
      </p:sp>
      <p:sp>
        <p:nvSpPr>
          <p:cNvPr id="10" name="Right Arrow 9"/>
          <p:cNvSpPr/>
          <p:nvPr/>
        </p:nvSpPr>
        <p:spPr>
          <a:xfrm>
            <a:off x="5181600" y="6260084"/>
            <a:ext cx="2519026" cy="2193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619" y="132413"/>
            <a:ext cx="1542897" cy="11795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76568" y="2359742"/>
            <a:ext cx="5958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70C0"/>
                </a:solidFill>
              </a:rPr>
              <a:t>If the number that we are subtracting, is bigger than the number of ones in the first number, we have to exchange a ten for ten ones. </a:t>
            </a:r>
          </a:p>
          <a:p>
            <a:endParaRPr lang="en-GB" sz="2800" dirty="0">
              <a:solidFill>
                <a:srgbClr val="0070C0"/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32619" y="2033119"/>
            <a:ext cx="4198312" cy="31121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89670" y="6156293"/>
            <a:ext cx="314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https://vimeo.com/461351304</a:t>
            </a:r>
          </a:p>
          <a:p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2655" y="4639828"/>
            <a:ext cx="487363" cy="487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7131" y="4275909"/>
            <a:ext cx="374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1</a:t>
            </a:r>
            <a:endParaRPr lang="en-GB" sz="28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9130937" y="4433671"/>
            <a:ext cx="3426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87205" y="50686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13" y="299544"/>
            <a:ext cx="9977844" cy="6345340"/>
          </a:xfrm>
          <a:prstGeom prst="rect">
            <a:avLst/>
          </a:prstGeom>
        </p:spPr>
      </p:pic>
      <p:pic>
        <p:nvPicPr>
          <p:cNvPr id="4" name="Picture 2" descr="http://www.lostockgralam.cheshire.sch.uk/uploads/426/files/IMG_55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092" y="299543"/>
            <a:ext cx="2139719" cy="28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4553" y="55097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1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537" y="160362"/>
            <a:ext cx="8351520" cy="68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73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>
                <a:solidFill>
                  <a:srgbClr val="0070C0"/>
                </a:solidFill>
              </a:rPr>
              <a:t>Challenge Time</a:t>
            </a:r>
            <a:endParaRPr lang="en-GB" b="1" u="sng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353060"/>
            <a:ext cx="7154636" cy="305410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0828" y="670990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7910" y="4983087"/>
            <a:ext cx="1542897" cy="11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6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261258"/>
            <a:ext cx="6696890" cy="6306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8411" y="679269"/>
            <a:ext cx="4310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Here are the answers for you to check your work.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2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884" y="600891"/>
            <a:ext cx="9676808" cy="5576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3577" y="2342606"/>
            <a:ext cx="4310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Here are the answers for you to check your work.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63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91</Words>
  <Application>Microsoft Office PowerPoint</Application>
  <PresentationFormat>Widescreen</PresentationFormat>
  <Paragraphs>14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Monday 11th January 2021</vt:lpstr>
      <vt:lpstr>PowerPoint Presentation</vt:lpstr>
      <vt:lpstr>PowerPoint Presentation</vt:lpstr>
      <vt:lpstr>Challenge Time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Rice</dc:creator>
  <cp:lastModifiedBy>home</cp:lastModifiedBy>
  <cp:revision>8</cp:revision>
  <dcterms:created xsi:type="dcterms:W3CDTF">2021-01-08T12:14:26Z</dcterms:created>
  <dcterms:modified xsi:type="dcterms:W3CDTF">2021-01-10T17:16:57Z</dcterms:modified>
</cp:coreProperties>
</file>