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237F-B026-4B4B-93BC-67ECE8413C1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1F37-9F73-4A86-BC14-3E5482E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18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237F-B026-4B4B-93BC-67ECE8413C1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1F37-9F73-4A86-BC14-3E5482E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5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237F-B026-4B4B-93BC-67ECE8413C1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1F37-9F73-4A86-BC14-3E5482E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3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237F-B026-4B4B-93BC-67ECE8413C1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1F37-9F73-4A86-BC14-3E5482E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237F-B026-4B4B-93BC-67ECE8413C1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1F37-9F73-4A86-BC14-3E5482E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6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237F-B026-4B4B-93BC-67ECE8413C1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1F37-9F73-4A86-BC14-3E5482E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6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237F-B026-4B4B-93BC-67ECE8413C1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1F37-9F73-4A86-BC14-3E5482E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7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237F-B026-4B4B-93BC-67ECE8413C1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1F37-9F73-4A86-BC14-3E5482E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64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237F-B026-4B4B-93BC-67ECE8413C1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1F37-9F73-4A86-BC14-3E5482E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9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237F-B026-4B4B-93BC-67ECE8413C1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1F37-9F73-4A86-BC14-3E5482E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2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237F-B026-4B4B-93BC-67ECE8413C1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51F37-9F73-4A86-BC14-3E5482E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2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237F-B026-4B4B-93BC-67ECE8413C1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51F37-9F73-4A86-BC14-3E5482E7A2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7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333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Lesson 4</a:t>
            </a:r>
            <a:endParaRPr lang="en-GB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538" y="388105"/>
            <a:ext cx="6741932" cy="628603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4500" y="6032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114" y="69669"/>
            <a:ext cx="6811736" cy="669951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1625" y="13747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0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207" y="0"/>
            <a:ext cx="6351148" cy="674914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2075" y="10604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625" y="165463"/>
            <a:ext cx="6486799" cy="662586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46.836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04525" y="15176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3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775" y="0"/>
            <a:ext cx="4388848" cy="1325563"/>
          </a:xfrm>
        </p:spPr>
        <p:txBody>
          <a:bodyPr/>
          <a:lstStyle/>
          <a:p>
            <a:r>
              <a:rPr lang="en-GB" dirty="0" smtClean="0"/>
              <a:t>Answers lesson 4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" y="1325563"/>
            <a:ext cx="5610659" cy="4437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024" y="100012"/>
            <a:ext cx="6176963" cy="61769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6960" y="4191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0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</Words>
  <Application>Microsoft Office PowerPoint</Application>
  <PresentationFormat>Widescreen</PresentationFormat>
  <Paragraphs>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Answers lesson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Answers lesson 3</dc:title>
  <dc:creator>home</dc:creator>
  <cp:lastModifiedBy>Mrs Whittingham</cp:lastModifiedBy>
  <cp:revision>6</cp:revision>
  <dcterms:created xsi:type="dcterms:W3CDTF">2020-09-23T08:59:19Z</dcterms:created>
  <dcterms:modified xsi:type="dcterms:W3CDTF">2021-01-07T13:39:54Z</dcterms:modified>
</cp:coreProperties>
</file>