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www.thesauru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hyperlink" Target="https://www.bbc.co.uk/bitesize/topics/zwwp8mn/articles/zw38s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DATE</a:t>
            </a:r>
          </a:p>
          <a:p>
            <a:endParaRPr lang="en-GB" b="1" dirty="0" smtClean="0"/>
          </a:p>
          <a:p>
            <a:r>
              <a:rPr lang="en-GB" b="1" dirty="0" smtClean="0"/>
              <a:t>The Kraken</a:t>
            </a:r>
          </a:p>
          <a:p>
            <a:r>
              <a:rPr lang="en-GB" dirty="0" smtClean="0"/>
              <a:t>by Alfred Lord Tennyson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1026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6" y="1964310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1228156"/>
            <a:ext cx="69755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The Kraken </a:t>
            </a:r>
            <a:endParaRPr lang="en-GB" b="1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Below the thunders of the upper deep,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Far</a:t>
            </a:r>
            <a:r>
              <a:rPr lang="en-GB" dirty="0">
                <a:solidFill>
                  <a:srgbClr val="000000"/>
                </a:solidFill>
              </a:rPr>
              <a:t>, far beneath in the abysmal sea,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His </a:t>
            </a:r>
            <a:r>
              <a:rPr lang="en-GB" dirty="0">
                <a:solidFill>
                  <a:srgbClr val="000000"/>
                </a:solidFill>
              </a:rPr>
              <a:t>ancient, dreamless, uninvaded sleep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Kraken </a:t>
            </a:r>
            <a:r>
              <a:rPr lang="en-GB" dirty="0" err="1">
                <a:solidFill>
                  <a:srgbClr val="000000"/>
                </a:solidFill>
              </a:rPr>
              <a:t>sleepeth</a:t>
            </a:r>
            <a:r>
              <a:rPr lang="en-GB" dirty="0">
                <a:solidFill>
                  <a:srgbClr val="000000"/>
                </a:solidFill>
              </a:rPr>
              <a:t>: faintest </a:t>
            </a:r>
            <a:r>
              <a:rPr lang="en-GB" dirty="0" err="1">
                <a:solidFill>
                  <a:srgbClr val="000000"/>
                </a:solidFill>
              </a:rPr>
              <a:t>sunlights</a:t>
            </a:r>
            <a:r>
              <a:rPr lang="en-GB" dirty="0">
                <a:solidFill>
                  <a:srgbClr val="000000"/>
                </a:solidFill>
              </a:rPr>
              <a:t> flee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About </a:t>
            </a:r>
            <a:r>
              <a:rPr lang="en-GB" dirty="0">
                <a:solidFill>
                  <a:srgbClr val="000000"/>
                </a:solidFill>
              </a:rPr>
              <a:t>his shadowy sides; above him swell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Huge </a:t>
            </a:r>
            <a:r>
              <a:rPr lang="en-GB" dirty="0">
                <a:solidFill>
                  <a:srgbClr val="000000"/>
                </a:solidFill>
              </a:rPr>
              <a:t>sponges of millennial growth and height;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far away into the sickly light,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From </a:t>
            </a:r>
            <a:r>
              <a:rPr lang="en-GB" dirty="0">
                <a:solidFill>
                  <a:srgbClr val="000000"/>
                </a:solidFill>
              </a:rPr>
              <a:t>many a wondrous grot and secret cell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Unnumbered </a:t>
            </a:r>
            <a:r>
              <a:rPr lang="en-GB" dirty="0">
                <a:solidFill>
                  <a:srgbClr val="000000"/>
                </a:solidFill>
              </a:rPr>
              <a:t>and enormous </a:t>
            </a:r>
            <a:r>
              <a:rPr lang="en-GB" dirty="0" err="1">
                <a:solidFill>
                  <a:srgbClr val="000000"/>
                </a:solidFill>
              </a:rPr>
              <a:t>polypi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Winnow </a:t>
            </a:r>
            <a:r>
              <a:rPr lang="en-GB" dirty="0">
                <a:solidFill>
                  <a:srgbClr val="000000"/>
                </a:solidFill>
              </a:rPr>
              <a:t>with giant arms the slumbering green.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There </a:t>
            </a:r>
            <a:r>
              <a:rPr lang="en-GB" dirty="0">
                <a:solidFill>
                  <a:srgbClr val="000000"/>
                </a:solidFill>
              </a:rPr>
              <a:t>hath he lain for ages, and will lie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Battening </a:t>
            </a:r>
            <a:r>
              <a:rPr lang="en-GB" dirty="0">
                <a:solidFill>
                  <a:srgbClr val="000000"/>
                </a:solidFill>
              </a:rPr>
              <a:t>upon huge sea worms in his sleep,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Until </a:t>
            </a:r>
            <a:r>
              <a:rPr lang="en-GB" dirty="0">
                <a:solidFill>
                  <a:srgbClr val="000000"/>
                </a:solidFill>
              </a:rPr>
              <a:t>the latter fire shall heat the deep;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Then </a:t>
            </a:r>
            <a:r>
              <a:rPr lang="en-GB" dirty="0">
                <a:solidFill>
                  <a:srgbClr val="000000"/>
                </a:solidFill>
              </a:rPr>
              <a:t>once by man and angels to be seen,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In </a:t>
            </a:r>
            <a:r>
              <a:rPr lang="en-GB" dirty="0">
                <a:solidFill>
                  <a:srgbClr val="000000"/>
                </a:solidFill>
              </a:rPr>
              <a:t>roaring he shall rise and on the surface die. 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by Alfred Lord Tennyson </a:t>
            </a:r>
            <a:endParaRPr lang="en-GB" b="1" dirty="0"/>
          </a:p>
        </p:txBody>
      </p:sp>
      <p:pic>
        <p:nvPicPr>
          <p:cNvPr id="4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00" y="213887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011" y="304800"/>
            <a:ext cx="472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reading the poem below. You can click here too to listen to me it reading it you!</a:t>
            </a: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2082" y="9844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" y="426719"/>
            <a:ext cx="10371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1</a:t>
            </a:r>
          </a:p>
          <a:p>
            <a:endParaRPr lang="en-GB" dirty="0"/>
          </a:p>
          <a:p>
            <a:r>
              <a:rPr lang="en-GB" dirty="0"/>
              <a:t>Find synonyms (words that have similar meanings) for the following and write in the table below: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Online </a:t>
            </a:r>
            <a:r>
              <a:rPr lang="en-GB" dirty="0"/>
              <a:t>thesauri are very useful for finding effective synonyms if you have access to an iPad or PC. </a:t>
            </a:r>
            <a:endParaRPr lang="en-GB" dirty="0" smtClean="0"/>
          </a:p>
          <a:p>
            <a:r>
              <a:rPr lang="en-GB" dirty="0" smtClean="0"/>
              <a:t>This online thesaurus </a:t>
            </a:r>
            <a:r>
              <a:rPr lang="en-GB" dirty="0"/>
              <a:t>is great: </a:t>
            </a:r>
            <a:r>
              <a:rPr lang="en-GB" dirty="0">
                <a:hlinkClick r:id="rId4"/>
              </a:rPr>
              <a:t>https://www.thesaurus.com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14" t="2770" r="521" b="2592"/>
          <a:stretch/>
        </p:blipFill>
        <p:spPr>
          <a:xfrm>
            <a:off x="478971" y="1637211"/>
            <a:ext cx="8421189" cy="225552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725" y="4630148"/>
            <a:ext cx="1254669" cy="12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496388"/>
            <a:ext cx="103719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2</a:t>
            </a:r>
          </a:p>
          <a:p>
            <a:endParaRPr lang="en-GB" dirty="0"/>
          </a:p>
          <a:p>
            <a:r>
              <a:rPr lang="en-GB" dirty="0"/>
              <a:t>Look at how the poet uses lots of prepositional phrases in the poem.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Try </a:t>
            </a:r>
            <a:r>
              <a:rPr lang="en-GB" dirty="0"/>
              <a:t>to spot and highlight them all e.g. </a:t>
            </a:r>
            <a:r>
              <a:rPr lang="en-GB" i="1" dirty="0"/>
              <a:t>beneath in the abysmal sea, on the surface</a:t>
            </a:r>
            <a:r>
              <a:rPr lang="en-GB" i="1" dirty="0" smtClean="0"/>
              <a:t>.</a:t>
            </a:r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r>
              <a:rPr lang="en-GB" i="1" dirty="0" smtClean="0"/>
              <a:t>Here is a link to BBC </a:t>
            </a:r>
            <a:r>
              <a:rPr lang="en-GB" i="1" dirty="0" err="1" smtClean="0"/>
              <a:t>Bitesize</a:t>
            </a:r>
            <a:r>
              <a:rPr lang="en-GB" i="1" dirty="0" smtClean="0"/>
              <a:t> which explains what a preposition is:</a:t>
            </a:r>
          </a:p>
          <a:p>
            <a:r>
              <a:rPr lang="en-GB" i="1" dirty="0">
                <a:hlinkClick r:id="rId4"/>
              </a:rPr>
              <a:t>https://</a:t>
            </a:r>
            <a:r>
              <a:rPr lang="en-GB" i="1" dirty="0" smtClean="0">
                <a:hlinkClick r:id="rId4"/>
              </a:rPr>
              <a:t>www.bbc.co.uk/bitesize/topics/zwwp8mn/articles/zw38srd</a:t>
            </a:r>
            <a:endParaRPr lang="en-GB" i="1" dirty="0"/>
          </a:p>
          <a:p>
            <a:r>
              <a:rPr lang="en-GB" i="1" dirty="0" smtClean="0"/>
              <a:t>A prepositional phrase is the same except instead of it only being one word it is a group of words.</a:t>
            </a:r>
          </a:p>
          <a:p>
            <a:endParaRPr lang="en-GB" i="1" dirty="0"/>
          </a:p>
          <a:p>
            <a:r>
              <a:rPr lang="en-GB" u="sng" dirty="0" smtClean="0"/>
              <a:t>Definitions</a:t>
            </a:r>
          </a:p>
          <a:p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en-GB" b="1" dirty="0"/>
              <a:t>preposition</a:t>
            </a:r>
            <a:r>
              <a:rPr lang="en-GB" dirty="0"/>
              <a:t> is a word that tells you </a:t>
            </a:r>
            <a:r>
              <a:rPr lang="en-GB" b="1" dirty="0"/>
              <a:t>where</a:t>
            </a:r>
            <a:r>
              <a:rPr lang="en-GB" dirty="0"/>
              <a:t> or </a:t>
            </a:r>
            <a:r>
              <a:rPr lang="en-GB" b="1" dirty="0"/>
              <a:t>when</a:t>
            </a:r>
            <a:r>
              <a:rPr lang="en-GB" dirty="0"/>
              <a:t> something is in relation to something else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prepositional phrase </a:t>
            </a:r>
            <a:r>
              <a:rPr lang="en-GB" dirty="0" smtClean="0"/>
              <a:t>is a group of words that tells you </a:t>
            </a:r>
            <a:r>
              <a:rPr lang="en-GB" b="1" dirty="0" smtClean="0"/>
              <a:t>where</a:t>
            </a:r>
            <a:r>
              <a:rPr lang="en-GB" dirty="0" smtClean="0"/>
              <a:t> or </a:t>
            </a:r>
            <a:r>
              <a:rPr lang="en-GB" b="1" dirty="0" smtClean="0"/>
              <a:t>when</a:t>
            </a:r>
            <a:r>
              <a:rPr lang="en-GB" dirty="0" smtClean="0"/>
              <a:t> something is in relation to something else.  </a:t>
            </a:r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3959" y="1068342"/>
            <a:ext cx="1437550" cy="1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War Game by Michael Foreman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 Whittingham is going to begin reading this beautiful book to you this week.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66" y="2384257"/>
            <a:ext cx="4686399" cy="365767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3594" y="3297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303</Words>
  <Application>Microsoft Office PowerPoint</Application>
  <PresentationFormat>Widescreen</PresentationFormat>
  <Paragraphs>61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  <vt:lpstr>War Game by Michael Foreman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home</cp:lastModifiedBy>
  <cp:revision>51</cp:revision>
  <dcterms:created xsi:type="dcterms:W3CDTF">2020-07-13T10:58:18Z</dcterms:created>
  <dcterms:modified xsi:type="dcterms:W3CDTF">2021-01-10T17:11:44Z</dcterms:modified>
</cp:coreProperties>
</file>