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6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3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12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8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5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8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6FFA-35BE-4976-AE8C-C4C8BBFC146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hyperlink" Target="https://www.thesauru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hyperlink" Target="https://www.thesauru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349251"/>
            <a:ext cx="9144000" cy="2387600"/>
          </a:xfrm>
        </p:spPr>
        <p:txBody>
          <a:bodyPr/>
          <a:lstStyle/>
          <a:p>
            <a:r>
              <a:rPr lang="en-GB" dirty="0" smtClean="0"/>
              <a:t>      English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62326"/>
            <a:ext cx="1968107" cy="1994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8149" b="-1"/>
          <a:stretch/>
        </p:blipFill>
        <p:spPr>
          <a:xfrm>
            <a:off x="9396413" y="5598926"/>
            <a:ext cx="2543174" cy="1068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156093"/>
            <a:ext cx="2017393" cy="1386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648325"/>
            <a:ext cx="2602149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9975" y="2798540"/>
            <a:ext cx="3667562" cy="3868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4259" y="156093"/>
            <a:ext cx="283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Tuesday 12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January 2021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23612" y="871983"/>
            <a:ext cx="1509356" cy="15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090" y="342616"/>
            <a:ext cx="116520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Synonym swap 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The best writers use the best verbs! Have a look at these boring verbs below: </a:t>
            </a:r>
          </a:p>
          <a:p>
            <a:endParaRPr lang="en-GB" sz="2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walk</a:t>
            </a: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, said, </a:t>
            </a:r>
            <a:r>
              <a:rPr lang="en-GB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look</a:t>
            </a: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, went, took, got 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Can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you think of better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verbs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that mean the same thing e.g. </a:t>
            </a:r>
          </a:p>
          <a:p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Walk</a:t>
            </a:r>
            <a:r>
              <a:rPr lang="en-GB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</a:rPr>
              <a:t>stroll, wander, amble, tiptoe, shuffle, march, meander, </a:t>
            </a:r>
            <a:r>
              <a:rPr lang="en-GB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race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If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you can use a thesaurus or an online thesaurus, this will help.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https://www.thesaurus.com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/</a:t>
            </a:r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Once you have made a list you should try to order them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like we did in class during our reading session about the tortoise and the hippo.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e.g.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Walk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</a:rPr>
              <a:t>shuffle, wander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</a:rPr>
              <a:t>, amble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</a:rPr>
              <a:t>, 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</a:rPr>
              <a:t>meander,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</a:rPr>
              <a:t>tiptoe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</a:rPr>
              <a:t>, stroll, 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</a:rPr>
              <a:t>march,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</a:rPr>
              <a:t>race. 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I have had a go at slowest to fastest here.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7944" y="458742"/>
            <a:ext cx="1671094" cy="16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280" y="2199305"/>
            <a:ext cx="110607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said -</a:t>
            </a:r>
          </a:p>
          <a:p>
            <a:endParaRPr lang="en-GB" sz="2800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GB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look -</a:t>
            </a:r>
          </a:p>
          <a:p>
            <a:endParaRPr lang="en-GB" sz="2800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GB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w</a:t>
            </a:r>
            <a:r>
              <a:rPr lang="en-GB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ent -</a:t>
            </a:r>
          </a:p>
          <a:p>
            <a:endParaRPr lang="en-GB" sz="2800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GB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took -</a:t>
            </a:r>
          </a:p>
          <a:p>
            <a:endParaRPr lang="en-GB" sz="2800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GB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got -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280" y="1382244"/>
            <a:ext cx="997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walk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</a:rPr>
              <a:t>shuffle, wander, amble, meander, tiptoe, stroll, march, race.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7378190" y="219427"/>
            <a:ext cx="2920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https://www.thesaurus.com/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8477" y="416437"/>
            <a:ext cx="1343932" cy="1343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280" y="627017"/>
            <a:ext cx="946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Can I use a thesaurus to find synonyms?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24101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1184365"/>
            <a:ext cx="1006710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walk, said, look, went, took, got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 smtClean="0"/>
          </a:p>
          <a:p>
            <a:endParaRPr lang="en-GB" dirty="0"/>
          </a:p>
          <a:p>
            <a:r>
              <a:rPr lang="en-GB" sz="2400" dirty="0" smtClean="0"/>
              <a:t>In the woods lived a small creature. Nobody quite knew what exactly this creature was but all were curious to know. Sam was most curious and every time he </a:t>
            </a:r>
            <a:r>
              <a:rPr lang="en-GB" sz="2400" dirty="0" smtClean="0">
                <a:solidFill>
                  <a:srgbClr val="FF0000"/>
                </a:solidFill>
              </a:rPr>
              <a:t>went</a:t>
            </a:r>
            <a:r>
              <a:rPr lang="en-GB" sz="2400" dirty="0" smtClean="0"/>
              <a:t> for a </a:t>
            </a:r>
            <a:r>
              <a:rPr lang="en-GB" sz="2400" dirty="0" smtClean="0">
                <a:solidFill>
                  <a:srgbClr val="FF0000"/>
                </a:solidFill>
              </a:rPr>
              <a:t>walk</a:t>
            </a:r>
            <a:r>
              <a:rPr lang="en-GB" sz="2400" dirty="0" smtClean="0"/>
              <a:t> through the woods, he </a:t>
            </a:r>
            <a:r>
              <a:rPr lang="en-GB" sz="2400" dirty="0" smtClean="0">
                <a:solidFill>
                  <a:srgbClr val="FF0000"/>
                </a:solidFill>
              </a:rPr>
              <a:t>took</a:t>
            </a:r>
            <a:r>
              <a:rPr lang="en-GB" sz="2400" dirty="0" smtClean="0"/>
              <a:t> his guide book to woodland animals with him to try to categorise it. Last time he went to </a:t>
            </a:r>
            <a:r>
              <a:rPr lang="en-GB" sz="2400" dirty="0" smtClean="0">
                <a:solidFill>
                  <a:srgbClr val="FF0000"/>
                </a:solidFill>
              </a:rPr>
              <a:t>look </a:t>
            </a:r>
            <a:r>
              <a:rPr lang="en-GB" sz="2400" dirty="0" smtClean="0"/>
              <a:t>for this strange and unknown beast, he </a:t>
            </a:r>
            <a:r>
              <a:rPr lang="en-GB" sz="2400" dirty="0" smtClean="0">
                <a:solidFill>
                  <a:srgbClr val="FF0000"/>
                </a:solidFill>
              </a:rPr>
              <a:t>said</a:t>
            </a:r>
            <a:r>
              <a:rPr lang="en-GB" sz="2400" dirty="0" smtClean="0"/>
              <a:t> to his friend Lou, “I will </a:t>
            </a:r>
            <a:r>
              <a:rPr lang="en-GB" sz="2400" dirty="0" smtClean="0">
                <a:solidFill>
                  <a:srgbClr val="FF0000"/>
                </a:solidFill>
              </a:rPr>
              <a:t>look</a:t>
            </a:r>
            <a:r>
              <a:rPr lang="en-GB" sz="2400" dirty="0" smtClean="0"/>
              <a:t> all night if I have to but this time I will find it.”</a:t>
            </a:r>
          </a:p>
          <a:p>
            <a:endParaRPr lang="en-GB" sz="2400" dirty="0"/>
          </a:p>
          <a:p>
            <a:r>
              <a:rPr lang="en-GB" sz="2400" dirty="0" smtClean="0"/>
              <a:t>He set off and </a:t>
            </a:r>
            <a:r>
              <a:rPr lang="en-GB" sz="2400" dirty="0" smtClean="0">
                <a:solidFill>
                  <a:srgbClr val="FF0000"/>
                </a:solidFill>
              </a:rPr>
              <a:t>took</a:t>
            </a:r>
            <a:r>
              <a:rPr lang="en-GB" sz="2400" dirty="0" smtClean="0"/>
              <a:t> a large backpack of supplies with him. The </a:t>
            </a:r>
            <a:r>
              <a:rPr lang="en-GB" sz="2400" dirty="0" smtClean="0">
                <a:solidFill>
                  <a:srgbClr val="FF0000"/>
                </a:solidFill>
              </a:rPr>
              <a:t>walk</a:t>
            </a:r>
            <a:r>
              <a:rPr lang="en-GB" sz="2400" dirty="0" smtClean="0"/>
              <a:t> around the wood </a:t>
            </a:r>
            <a:r>
              <a:rPr lang="en-GB" sz="2400" dirty="0" smtClean="0">
                <a:solidFill>
                  <a:srgbClr val="FF0000"/>
                </a:solidFill>
              </a:rPr>
              <a:t>took</a:t>
            </a:r>
            <a:r>
              <a:rPr lang="en-GB" sz="2400" dirty="0" smtClean="0"/>
              <a:t> a long time. When it finally </a:t>
            </a:r>
            <a:r>
              <a:rPr lang="en-GB" sz="2400" dirty="0" smtClean="0">
                <a:solidFill>
                  <a:srgbClr val="FF0000"/>
                </a:solidFill>
              </a:rPr>
              <a:t>got</a:t>
            </a:r>
            <a:r>
              <a:rPr lang="en-GB" sz="2400" dirty="0" smtClean="0"/>
              <a:t> dark, he </a:t>
            </a:r>
            <a:r>
              <a:rPr lang="en-GB" sz="2400" dirty="0" smtClean="0">
                <a:solidFill>
                  <a:srgbClr val="FF0000"/>
                </a:solidFill>
              </a:rPr>
              <a:t>got</a:t>
            </a:r>
            <a:r>
              <a:rPr lang="en-GB" sz="2400" dirty="0" smtClean="0"/>
              <a:t> surprised by a tiny squeak beside him. He froze. He </a:t>
            </a:r>
            <a:r>
              <a:rPr lang="en-GB" sz="2400" dirty="0" smtClean="0">
                <a:solidFill>
                  <a:srgbClr val="FF0000"/>
                </a:solidFill>
              </a:rPr>
              <a:t>went</a:t>
            </a:r>
            <a:r>
              <a:rPr lang="en-GB" sz="2400" dirty="0" smtClean="0"/>
              <a:t> closer to the noise. He </a:t>
            </a:r>
            <a:r>
              <a:rPr lang="en-GB" sz="2400" dirty="0" smtClean="0">
                <a:solidFill>
                  <a:srgbClr val="FF0000"/>
                </a:solidFill>
              </a:rPr>
              <a:t>took</a:t>
            </a:r>
            <a:r>
              <a:rPr lang="en-GB" sz="2400" dirty="0" smtClean="0"/>
              <a:t> out his binoculars and night light. He heard a voice that </a:t>
            </a:r>
            <a:r>
              <a:rPr lang="en-GB" sz="2400" dirty="0" smtClean="0">
                <a:solidFill>
                  <a:srgbClr val="FF0000"/>
                </a:solidFill>
              </a:rPr>
              <a:t>said</a:t>
            </a:r>
            <a:r>
              <a:rPr lang="en-GB" sz="2400" dirty="0" smtClean="0"/>
              <a:t>, “…………”</a:t>
            </a:r>
            <a:endParaRPr lang="en-GB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28511" y="258445"/>
            <a:ext cx="1378766" cy="1378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389" y="258445"/>
            <a:ext cx="939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Can I use synonyms to improve my writing?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40898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336</Words>
  <Application>Microsoft Office PowerPoint</Application>
  <PresentationFormat>Widescreen</PresentationFormat>
  <Paragraphs>36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   English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44</cp:revision>
  <dcterms:created xsi:type="dcterms:W3CDTF">2020-09-20T20:04:10Z</dcterms:created>
  <dcterms:modified xsi:type="dcterms:W3CDTF">2021-01-08T16:10:50Z</dcterms:modified>
</cp:coreProperties>
</file>