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Owls RE Home Learning </a:t>
            </a:r>
          </a:p>
          <a:p>
            <a:pPr algn="ctr"/>
            <a:r>
              <a:rPr lang="en-GB" sz="4800" dirty="0"/>
              <a:t>Monday 11</a:t>
            </a:r>
            <a:r>
              <a:rPr lang="en-GB" sz="4800" baseline="30000" dirty="0"/>
              <a:t>th</a:t>
            </a:r>
            <a:r>
              <a:rPr lang="en-GB" sz="4800" dirty="0"/>
              <a:t> January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7E3A5-1771-483E-B010-6404B7B61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3291" y="778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079A6-9348-4379-BFBB-878478554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26649"/>
            <a:ext cx="5064369" cy="61870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28A9AF-13B5-4009-835F-A4A5A549A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1735" y="1478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03284-5190-4F43-9E6F-3E77F7A49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44" y="1667020"/>
            <a:ext cx="4262511" cy="3196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072A8-A918-47C8-84B0-B217B4FBB4DB}"/>
              </a:ext>
            </a:extLst>
          </p:cNvPr>
          <p:cNvSpPr txBox="1"/>
          <p:nvPr/>
        </p:nvSpPr>
        <p:spPr>
          <a:xfrm>
            <a:off x="1674056" y="2849963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D20F7-B23C-4259-BEB5-EFF4E072C602}"/>
              </a:ext>
            </a:extLst>
          </p:cNvPr>
          <p:cNvSpPr txBox="1"/>
          <p:nvPr/>
        </p:nvSpPr>
        <p:spPr>
          <a:xfrm>
            <a:off x="9026829" y="2849962"/>
            <a:ext cx="126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6E7BD-2C79-44A2-B4E4-2E7CD1846BD9}"/>
              </a:ext>
            </a:extLst>
          </p:cNvPr>
          <p:cNvSpPr txBox="1"/>
          <p:nvPr/>
        </p:nvSpPr>
        <p:spPr>
          <a:xfrm>
            <a:off x="4184069" y="5219117"/>
            <a:ext cx="4364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Kingdom of God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28A032-B71C-4EB9-AD83-55FABC94F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3742" y="575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2057B-989D-4EA4-B11B-FEDCD632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50" y="1419214"/>
            <a:ext cx="4227342" cy="516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535E6-25D4-467D-98B6-FA1E79D55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54" y="0"/>
            <a:ext cx="2385199" cy="178659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2FF060-F9D3-45D4-9587-4B693C35E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3938" y="1481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9B7A9-2B0A-44D5-A909-613F549164A1}"/>
              </a:ext>
            </a:extLst>
          </p:cNvPr>
          <p:cNvSpPr txBox="1"/>
          <p:nvPr/>
        </p:nvSpPr>
        <p:spPr>
          <a:xfrm>
            <a:off x="4783016" y="1322363"/>
            <a:ext cx="30039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A king is</a:t>
            </a:r>
          </a:p>
          <a:p>
            <a:endParaRPr lang="en-GB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/>
              <a:t>Strict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/>
              <a:t>Busy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/>
              <a:t>Important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9313FD-CDB6-476D-95BC-982DE742F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6646" y="2125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C58D7-B34C-4CF6-9DD3-64F34AA8A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6" y="527671"/>
            <a:ext cx="4149969" cy="55618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DE4283-FF54-41CA-865B-D45538ABF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7739" y="2448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7BD7A-B784-4842-BF75-93A7EE5D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1674055"/>
            <a:ext cx="4656406" cy="349230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39FC3-097A-4BC1-9779-F6D899018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2412" y="2139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18</Words>
  <Application>Microsoft Office PowerPoint</Application>
  <PresentationFormat>Widescreen</PresentationFormat>
  <Paragraphs>10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22</cp:revision>
  <dcterms:created xsi:type="dcterms:W3CDTF">2021-01-05T14:00:22Z</dcterms:created>
  <dcterms:modified xsi:type="dcterms:W3CDTF">2021-01-08T13:46:48Z</dcterms:modified>
</cp:coreProperties>
</file>