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866A5-AAF8-4A04-8995-130501E5E4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C81636-2E8F-4EE3-8E1E-3F76487D78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BC7A9-DABA-4B5C-BB22-2DB5104D9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CFA6-030F-4AEA-A4F4-B74574FB5CBB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15B50-147C-4A26-A522-BEAA8170A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C9632D-C4A2-42E5-B9EB-3D6285FD5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BE679-D1F4-4F1B-B29D-05A655500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376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218F7-5CAC-4E76-8B93-CDE5AF757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D8B3E7-975C-4F48-9FC4-6D8CCE96BC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DA5AD-B642-4E10-8692-A38A4222B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CFA6-030F-4AEA-A4F4-B74574FB5CBB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EBE0F-245D-47A2-B353-608BCD4EB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74C7F-7421-4ECC-9CEB-7D765FC43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BE679-D1F4-4F1B-B29D-05A655500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234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70EB68-1AD3-46AA-9E2F-86A4A9EA75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25D0E4-CC90-496C-AEDA-8ABD40074B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94F17D-4195-4929-ADA4-42B698D3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CFA6-030F-4AEA-A4F4-B74574FB5CBB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022EE3-5671-4F1A-B089-1AFDFF23F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8081F-64EC-453A-BAE2-A6C8F3220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BE679-D1F4-4F1B-B29D-05A655500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102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C49AE-5FF8-4AD3-9FF7-096943D68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10C6E-D27F-4ADD-849A-F05C08615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0BB90-59F9-4FFF-A807-5CCA8D623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CFA6-030F-4AEA-A4F4-B74574FB5CBB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6CA350-409B-4D00-8FA2-5EC6A947D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55CFF-CD40-4E9F-96ED-904C02276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BE679-D1F4-4F1B-B29D-05A655500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481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35824-8FDB-460F-96D9-4480D6F90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DE440-EFA8-45DB-A529-18BDC4705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52180-2EBA-4C06-AEFE-E7FE328A7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CFA6-030F-4AEA-A4F4-B74574FB5CBB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D8E54-9790-4FD1-838B-B96D23B36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87524-21D8-488A-A146-28516F583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BE679-D1F4-4F1B-B29D-05A655500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593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584A2-995C-45AC-9C59-B07F7B893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8A579-CDBA-46BB-997B-B19B2CD043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AA0601-F0CC-4FA7-9B56-B8129BC817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99B11E-3790-40CF-BEC5-CF42CDB44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CFA6-030F-4AEA-A4F4-B74574FB5CBB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214126-360E-4D38-BD40-21B5578C4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F24E37-C4BA-42DD-AD8F-1E7CB6DAA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BE679-D1F4-4F1B-B29D-05A655500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191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1EFDF-01A4-4DB1-AED9-60FC36957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615B4-3E95-4AF5-95A8-4DCA60437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CAC6A8-E4F7-4A21-8805-361CF642C3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B99FA8-711D-47BD-B842-D40A9BB1D6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34B976-97CB-4587-9446-1541562C82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6AB0DC-C075-4675-B8CD-03C741A35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CFA6-030F-4AEA-A4F4-B74574FB5CBB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A68C47-0E30-41DF-A4D7-DA48083EB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BC498B-B2AC-439A-BCD2-0AB2DCB85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BE679-D1F4-4F1B-B29D-05A655500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384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B2458-ECF5-4B0B-B1F6-5CE866886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46D978-AABF-4A04-91BC-A84B04950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CFA6-030F-4AEA-A4F4-B74574FB5CBB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0AA37C-EACF-4B73-A2A7-18F82D9F5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D8F04A-13FD-4FA3-93C2-8B404CD0E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BE679-D1F4-4F1B-B29D-05A655500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798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9986C2-61C9-487B-B3AA-737AA41DA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CFA6-030F-4AEA-A4F4-B74574FB5CBB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C01099-847F-4965-86B9-206A25094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7642B-84CC-48FB-9E3D-E0EFCE74F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BE679-D1F4-4F1B-B29D-05A655500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066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F3723-1CE7-4CFA-BD8E-BFBBBED25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AB50B-6A12-4113-9D96-1396457F3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13B375-2BEA-461F-8986-F3A724A4BB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578B06-3C25-44A7-BC28-7DD94808E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CFA6-030F-4AEA-A4F4-B74574FB5CBB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EF1949-631E-4678-8FE8-835FC6C51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1C9E35-A9BF-4A03-AD99-0064E2545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BE679-D1F4-4F1B-B29D-05A655500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009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33D74-7A4B-4D76-ACD8-CD31771A3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6F33E3-742B-4F16-9AFE-EADE3A9FA2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3E75A-9309-4523-983D-C78F8E28AB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C7468E-1B37-40C9-96D7-A0650FDEC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FCFA6-030F-4AEA-A4F4-B74574FB5CBB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B53E02-3D5F-461A-B0CF-AD49FC3E7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41CE9C-4FB7-4992-846E-62260A7A8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BE679-D1F4-4F1B-B29D-05A655500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287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7868A3-15F6-4C4B-B54D-98CC57886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26C1EF-11E9-46AC-8D8F-50A1B2C5D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4D172-2AC4-4AF7-83FC-188F294352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FCFA6-030F-4AEA-A4F4-B74574FB5CBB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B3937-7B52-4079-9D73-62865DD29E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D84FD7-E33F-4A25-8D69-A89B96DA25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BE679-D1F4-4F1B-B29D-05A6555008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009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E103B74-EA11-4BDF-B78D-8E9B01BD2B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49194" y="1295400"/>
            <a:ext cx="609600" cy="60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3CF391-BDF1-4D8D-9A92-C09FA74256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772" y="368716"/>
            <a:ext cx="5458265" cy="592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69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Geraldine O'Marah</dc:creator>
  <cp:lastModifiedBy>Geraldine O'Marah</cp:lastModifiedBy>
  <cp:revision>2</cp:revision>
  <dcterms:created xsi:type="dcterms:W3CDTF">2021-01-08T13:38:23Z</dcterms:created>
  <dcterms:modified xsi:type="dcterms:W3CDTF">2021-01-08T13:49:16Z</dcterms:modified>
</cp:coreProperties>
</file>