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88" d="100"/>
          <a:sy n="88" d="100"/>
        </p:scale>
        <p:origin x="31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360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033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336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5348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6125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786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225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8437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405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4344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838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71EAB-E46C-44BE-9B75-D5A97A1EE7D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906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hiterosemaths.com/homelearning/year-4/week-5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593" y="140733"/>
            <a:ext cx="2380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Mon</a:t>
            </a:r>
            <a:r>
              <a:rPr lang="en-GB" dirty="0" smtClean="0"/>
              <a:t>day 11</a:t>
            </a:r>
            <a:r>
              <a:rPr lang="en-GB" baseline="30000" dirty="0" smtClean="0"/>
              <a:t>th</a:t>
            </a:r>
            <a:r>
              <a:rPr lang="en-GB" dirty="0" smtClean="0"/>
              <a:t> </a:t>
            </a:r>
            <a:r>
              <a:rPr lang="en-GB" dirty="0" smtClean="0"/>
              <a:t>January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96433" y="5024091"/>
            <a:ext cx="61349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hlinkClick r:id="rId4"/>
              </a:rPr>
              <a:t>https://whiterosemaths.com/homelearning/year-4/week-5/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96433" y="2673531"/>
            <a:ext cx="67620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rgbClr val="FF0000"/>
                </a:solidFill>
              </a:rPr>
              <a:t>Can I </a:t>
            </a:r>
            <a:r>
              <a:rPr lang="en-GB" sz="4000" dirty="0" smtClean="0">
                <a:solidFill>
                  <a:srgbClr val="FF0000"/>
                </a:solidFill>
              </a:rPr>
              <a:t>add 2 3-digit numbers crossing the 10 or 100 boundary?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3509" y="1010194"/>
            <a:ext cx="8752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Challenge yourself with </a:t>
            </a:r>
            <a:r>
              <a:rPr lang="en-GB" dirty="0" err="1" smtClean="0"/>
              <a:t>TTRock</a:t>
            </a:r>
            <a:r>
              <a:rPr lang="en-GB" dirty="0" smtClean="0"/>
              <a:t> stars today. How many coins can you collect?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9960" y="2425745"/>
            <a:ext cx="4857750" cy="3800475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97590" y="325399"/>
            <a:ext cx="1686281" cy="168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6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595" y="153216"/>
            <a:ext cx="5962650" cy="6534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3979" y="153216"/>
            <a:ext cx="5762625" cy="318135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65213" y="3767999"/>
            <a:ext cx="1657441" cy="165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6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88" y="110353"/>
            <a:ext cx="5934075" cy="5400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5075" y="110353"/>
            <a:ext cx="5657850" cy="43815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05304" y="4769485"/>
            <a:ext cx="1706880" cy="170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92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" y="1124224"/>
            <a:ext cx="5295900" cy="4914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1441" y="501289"/>
            <a:ext cx="4927024" cy="61607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66263" y="78377"/>
            <a:ext cx="3004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Challenge</a:t>
            </a:r>
            <a:endParaRPr lang="en-GB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9280" y="128907"/>
            <a:ext cx="995317" cy="99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18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8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182744"/>
            <a:ext cx="4324350" cy="6353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163" y="79738"/>
            <a:ext cx="4448175" cy="2152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9124" y="2226523"/>
            <a:ext cx="2772728" cy="449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979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35</Words>
  <Application>Microsoft Office PowerPoint</Application>
  <PresentationFormat>Widescreen</PresentationFormat>
  <Paragraphs>5</Paragraphs>
  <Slides>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Mrs Evans</dc:creator>
  <cp:lastModifiedBy>Mrs Evans</cp:lastModifiedBy>
  <cp:revision>22</cp:revision>
  <dcterms:created xsi:type="dcterms:W3CDTF">2021-01-05T11:03:08Z</dcterms:created>
  <dcterms:modified xsi:type="dcterms:W3CDTF">2021-01-07T15:06:04Z</dcterms:modified>
</cp:coreProperties>
</file>