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3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8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7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9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3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2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0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5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3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2708-9B5B-4A47-8CA8-EC69DE79F779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hyperlink" Target="https://www.bbc.co.uk/teach/class-clips-video/the-mosque/zmctvk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2495551" y="1"/>
            <a:ext cx="6913563" cy="4824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Islam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4656" y="6242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smtClean="0"/>
              <a:t>Next week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We will look at how prayer brings Muslims together.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7708" y="784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5400" b="1" u="sng" dirty="0"/>
              <a:t>Idea of community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200" dirty="0"/>
              <a:t>What does the word community mean?</a:t>
            </a:r>
          </a:p>
          <a:p>
            <a:r>
              <a:rPr lang="en-GB" altLang="en-US" sz="3200" dirty="0"/>
              <a:t>Which communities are you a part of?</a:t>
            </a:r>
          </a:p>
          <a:p>
            <a:r>
              <a:rPr lang="en-GB" altLang="en-US" sz="3200" dirty="0"/>
              <a:t>What do you do/wear to show that you are part of this community?</a:t>
            </a:r>
          </a:p>
          <a:p>
            <a:r>
              <a:rPr lang="en-GB" altLang="en-US" sz="3200" dirty="0"/>
              <a:t>We are all part of </a:t>
            </a:r>
            <a:r>
              <a:rPr lang="en-GB" altLang="en-US" sz="3200" dirty="0" err="1"/>
              <a:t>Lostock</a:t>
            </a:r>
            <a:r>
              <a:rPr lang="en-GB" altLang="en-US" sz="3200" dirty="0"/>
              <a:t> School community. How do we show this?</a:t>
            </a:r>
          </a:p>
          <a:p>
            <a:r>
              <a:rPr lang="en-GB" altLang="en-US" sz="3200" dirty="0"/>
              <a:t>TASK: Draw a picture of yourself in your school uniform.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434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33" y="235132"/>
            <a:ext cx="107376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/>
              <a:t>People who are followers of the religion Islam are called Muslims. </a:t>
            </a:r>
          </a:p>
          <a:p>
            <a:endParaRPr lang="en-GB" altLang="en-US" sz="4800" dirty="0"/>
          </a:p>
          <a:p>
            <a:r>
              <a:rPr lang="en-GB" altLang="en-US" sz="4800" dirty="0"/>
              <a:t>They believe there is one God, called Allah who created everything and is all powerful.</a:t>
            </a:r>
          </a:p>
          <a:p>
            <a:endParaRPr lang="en-GB" altLang="en-US" sz="4800" dirty="0"/>
          </a:p>
          <a:p>
            <a:r>
              <a:rPr lang="en-GB" altLang="en-US" sz="4800" b="1" dirty="0">
                <a:solidFill>
                  <a:srgbClr val="FF0000"/>
                </a:solidFill>
              </a:rPr>
              <a:t>Where do Muslims go to worship?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7302" y="3629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ama-masjid-del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174171"/>
            <a:ext cx="4500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800px-Masjid_Naba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85" y="174171"/>
            <a:ext cx="4385536" cy="326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800px-Blaue_moschee_6minar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8" y="3705791"/>
            <a:ext cx="4570232" cy="304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800px-Wfm_glasgow_central_mosque_fro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44" y="3531734"/>
            <a:ext cx="3921418" cy="312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6925" y="30443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4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800px-Al_aqsa_mosche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3641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399px-Loy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6" y="0"/>
            <a:ext cx="456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The Great Mosque of Djenné is host to an annual festiva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68676"/>
            <a:ext cx="464343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1703389" y="333376"/>
            <a:ext cx="8713787" cy="6119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What happens in a Mosque?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102" y="8070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6000" b="1" u="sng" dirty="0"/>
              <a:t>Mosque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4000" dirty="0"/>
              <a:t>Watch this video clip and note down what goes on in a mosque. Also what aspects of the mosque show community?</a:t>
            </a:r>
          </a:p>
          <a:p>
            <a:endParaRPr lang="en-GB" altLang="en-US" sz="4000" dirty="0"/>
          </a:p>
          <a:p>
            <a:r>
              <a:rPr lang="en-GB" altLang="en-US" sz="4000" dirty="0">
                <a:solidFill>
                  <a:srgbClr val="FF0000"/>
                </a:solidFill>
                <a:hlinkClick r:id="rId4"/>
              </a:rPr>
              <a:t>https://www.bbc.co.uk/teach/class-clips-video/the-mosque/zmctvk7</a:t>
            </a:r>
            <a:endParaRPr lang="en-GB" altLang="en-US" sz="4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5022" y="6067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6600" b="1" u="sng" dirty="0"/>
              <a:t>Community in a Mosque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4400" dirty="0"/>
              <a:t>Read through the statements about what happens in a mosque on the next slide</a:t>
            </a:r>
          </a:p>
          <a:p>
            <a:endParaRPr lang="en-GB" altLang="en-US" sz="4400" dirty="0"/>
          </a:p>
          <a:p>
            <a:r>
              <a:rPr lang="en-GB" altLang="en-US" sz="4400" dirty="0"/>
              <a:t>Choose 5 that you think best show the idea of community and write them down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6416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1774825" y="115888"/>
            <a:ext cx="8229600" cy="6265862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Mosques are a place to worship Allah &amp; proclaim their faith.</a:t>
            </a:r>
          </a:p>
          <a:p>
            <a:r>
              <a:rPr lang="en-GB" altLang="en-US" dirty="0"/>
              <a:t>Mosques help people make friends.</a:t>
            </a:r>
          </a:p>
          <a:p>
            <a:r>
              <a:rPr lang="en-GB" altLang="en-US" dirty="0"/>
              <a:t>Mosques call people to prayer 5 times a day.</a:t>
            </a:r>
          </a:p>
          <a:p>
            <a:r>
              <a:rPr lang="en-GB" altLang="en-US" dirty="0"/>
              <a:t>Mosques are used for weddings, funeral and community events.</a:t>
            </a:r>
          </a:p>
          <a:p>
            <a:r>
              <a:rPr lang="en-GB" altLang="en-US" dirty="0"/>
              <a:t>All people pray communally together in a mosque. (Salah)</a:t>
            </a:r>
          </a:p>
          <a:p>
            <a:r>
              <a:rPr lang="en-GB" altLang="en-US" dirty="0"/>
              <a:t>Mosques encourage Muslims in their faith.</a:t>
            </a:r>
          </a:p>
          <a:p>
            <a:r>
              <a:rPr lang="en-GB" altLang="en-US" dirty="0"/>
              <a:t>One mosque is part of a bigger community made up by many mosques.</a:t>
            </a:r>
          </a:p>
          <a:p>
            <a:r>
              <a:rPr lang="en-GB" altLang="en-US" dirty="0"/>
              <a:t>Mosques are schools of learning.</a:t>
            </a:r>
          </a:p>
          <a:p>
            <a:r>
              <a:rPr lang="en-GB" altLang="en-US" dirty="0"/>
              <a:t>Mosques show people have a sense of belonging and identity with Islam.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594" y="3977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265</Words>
  <Application>Microsoft Office PowerPoint</Application>
  <PresentationFormat>Widescreen</PresentationFormat>
  <Paragraphs>34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Idea of community</vt:lpstr>
      <vt:lpstr>PowerPoint Presentation</vt:lpstr>
      <vt:lpstr>PowerPoint Presentation</vt:lpstr>
      <vt:lpstr>PowerPoint Presentation</vt:lpstr>
      <vt:lpstr>PowerPoint Presentation</vt:lpstr>
      <vt:lpstr>Mosque</vt:lpstr>
      <vt:lpstr>Community in a Mosque</vt:lpstr>
      <vt:lpstr>PowerPoint Presentation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Whittingham</dc:creator>
  <cp:lastModifiedBy>Mrs Evans</cp:lastModifiedBy>
  <cp:revision>6</cp:revision>
  <dcterms:created xsi:type="dcterms:W3CDTF">2021-01-07T12:21:35Z</dcterms:created>
  <dcterms:modified xsi:type="dcterms:W3CDTF">2021-01-07T15:50:38Z</dcterms:modified>
</cp:coreProperties>
</file>