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0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3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6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5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4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8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2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47250-96C6-4EC8-A7DE-892B44AF730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82A5-B868-48A4-8D0F-F99307BE5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1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3</a:t>
            </a:r>
            <a:endParaRPr lang="en-GB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3350"/>
            <a:ext cx="6200775" cy="66537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4925" y="1203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16328"/>
            <a:ext cx="5448300" cy="664165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3950" y="1317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6" y="478971"/>
            <a:ext cx="5848204" cy="61647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1150" y="965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115" y="322217"/>
            <a:ext cx="6546169" cy="61331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74.42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2550" y="1384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0"/>
            <a:ext cx="2143125" cy="1325563"/>
          </a:xfrm>
        </p:spPr>
        <p:txBody>
          <a:bodyPr/>
          <a:lstStyle/>
          <a:p>
            <a:r>
              <a:rPr lang="en-GB" dirty="0" smtClean="0"/>
              <a:t>Answers</a:t>
            </a:r>
            <a:br>
              <a:rPr lang="en-GB" dirty="0" smtClean="0"/>
            </a:br>
            <a:r>
              <a:rPr lang="en-GB" dirty="0" smtClean="0"/>
              <a:t>lesson 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99" y="553674"/>
            <a:ext cx="5981700" cy="610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499" y="414337"/>
            <a:ext cx="2009775" cy="425356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262" y="182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lesson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from lesson 2</dc:title>
  <dc:creator>home</dc:creator>
  <cp:lastModifiedBy>Mrs Whittingham</cp:lastModifiedBy>
  <cp:revision>6</cp:revision>
  <dcterms:created xsi:type="dcterms:W3CDTF">2020-09-23T08:36:46Z</dcterms:created>
  <dcterms:modified xsi:type="dcterms:W3CDTF">2021-01-07T09:34:20Z</dcterms:modified>
</cp:coreProperties>
</file>