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63" r:id="rId5"/>
    <p:sldId id="264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5580" autoAdjust="0"/>
    <p:restoredTop sz="94660"/>
  </p:normalViewPr>
  <p:slideViewPr>
    <p:cSldViewPr snapToGrid="0">
      <p:cViewPr varScale="1">
        <p:scale>
          <a:sx n="74" d="100"/>
          <a:sy n="74" d="100"/>
        </p:scale>
        <p:origin x="96" y="3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microsoft.com/office/2007/relationships/media" Target="../media/media7.m4a"/><Relationship Id="rId18" Type="http://schemas.openxmlformats.org/officeDocument/2006/relationships/image" Target="../media/image6.png"/><Relationship Id="rId3" Type="http://schemas.microsoft.com/office/2007/relationships/media" Target="../media/media2.m4a"/><Relationship Id="rId7" Type="http://schemas.microsoft.com/office/2007/relationships/media" Target="../media/media4.m4a"/><Relationship Id="rId12" Type="http://schemas.openxmlformats.org/officeDocument/2006/relationships/audio" Target="../media/media6.m4a"/><Relationship Id="rId17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6" Type="http://schemas.openxmlformats.org/officeDocument/2006/relationships/audio" Target="../media/media8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microsoft.com/office/2007/relationships/media" Target="../media/media6.m4a"/><Relationship Id="rId5" Type="http://schemas.microsoft.com/office/2007/relationships/media" Target="../media/media3.m4a"/><Relationship Id="rId15" Type="http://schemas.microsoft.com/office/2007/relationships/media" Target="../media/media8.m4a"/><Relationship Id="rId10" Type="http://schemas.openxmlformats.org/officeDocument/2006/relationships/audio" Target="../media/media5.m4a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openxmlformats.org/officeDocument/2006/relationships/audio" Target="../media/media7.m4a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jpe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0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025" y="349251"/>
            <a:ext cx="9144000" cy="2387600"/>
          </a:xfrm>
        </p:spPr>
        <p:txBody>
          <a:bodyPr/>
          <a:lstStyle/>
          <a:p>
            <a:r>
              <a:rPr lang="en-GB" dirty="0" smtClean="0"/>
              <a:t>English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025" y="2881036"/>
            <a:ext cx="9144000" cy="2439399"/>
          </a:xfrm>
        </p:spPr>
        <p:txBody>
          <a:bodyPr>
            <a:normAutofit/>
          </a:bodyPr>
          <a:lstStyle/>
          <a:p>
            <a:r>
              <a:rPr lang="en-GB" b="1" dirty="0" smtClean="0"/>
              <a:t>DATE</a:t>
            </a:r>
          </a:p>
          <a:p>
            <a:endParaRPr lang="en-GB" b="1" dirty="0" smtClean="0"/>
          </a:p>
          <a:p>
            <a:r>
              <a:rPr lang="en-GB" b="1" dirty="0" smtClean="0"/>
              <a:t>The Kraken</a:t>
            </a:r>
          </a:p>
          <a:p>
            <a:r>
              <a:rPr lang="en-GB" dirty="0" smtClean="0"/>
              <a:t>by Alfred Lord Tennyson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" y="362326"/>
            <a:ext cx="1968107" cy="19940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8149" b="-1"/>
          <a:stretch/>
        </p:blipFill>
        <p:spPr>
          <a:xfrm>
            <a:off x="9396413" y="5598926"/>
            <a:ext cx="2543174" cy="10685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1" y="156093"/>
            <a:ext cx="2017393" cy="13869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5648325"/>
            <a:ext cx="2602149" cy="1019175"/>
          </a:xfrm>
          <a:prstGeom prst="rect">
            <a:avLst/>
          </a:prstGeom>
        </p:spPr>
      </p:pic>
      <p:pic>
        <p:nvPicPr>
          <p:cNvPr id="1026" name="Picture 2" descr="The Kraken-By Alfred Lord Tennyson - The Kraken - Movella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926" y="1964310"/>
            <a:ext cx="2343927" cy="292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0926" y="1228156"/>
            <a:ext cx="697556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</a:rPr>
              <a:t>The Kraken </a:t>
            </a:r>
            <a:endParaRPr lang="en-GB" b="1" dirty="0" smtClean="0">
              <a:solidFill>
                <a:srgbClr val="000000"/>
              </a:solidFill>
            </a:endParaRPr>
          </a:p>
          <a:p>
            <a:endParaRPr lang="en-GB" dirty="0">
              <a:solidFill>
                <a:srgbClr val="000000"/>
              </a:solidFill>
            </a:endParaRPr>
          </a:p>
          <a:p>
            <a:r>
              <a:rPr lang="en-GB" dirty="0">
                <a:solidFill>
                  <a:srgbClr val="000000"/>
                </a:solidFill>
              </a:rPr>
              <a:t>Below the thunders of the upper deep, </a:t>
            </a:r>
            <a:endParaRPr lang="en-GB" dirty="0" smtClean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Far</a:t>
            </a:r>
            <a:r>
              <a:rPr lang="en-GB" dirty="0">
                <a:solidFill>
                  <a:srgbClr val="000000"/>
                </a:solidFill>
              </a:rPr>
              <a:t>, far beneath in the abysmal sea, </a:t>
            </a:r>
            <a:endParaRPr lang="en-GB" dirty="0" smtClean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His </a:t>
            </a:r>
            <a:r>
              <a:rPr lang="en-GB" dirty="0">
                <a:solidFill>
                  <a:srgbClr val="000000"/>
                </a:solidFill>
              </a:rPr>
              <a:t>ancient, dreamless, uninvaded sleep </a:t>
            </a:r>
            <a:endParaRPr lang="en-GB" dirty="0" smtClean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The </a:t>
            </a:r>
            <a:r>
              <a:rPr lang="en-GB" dirty="0">
                <a:solidFill>
                  <a:srgbClr val="000000"/>
                </a:solidFill>
              </a:rPr>
              <a:t>Kraken </a:t>
            </a:r>
            <a:r>
              <a:rPr lang="en-GB" dirty="0" err="1">
                <a:solidFill>
                  <a:srgbClr val="000000"/>
                </a:solidFill>
              </a:rPr>
              <a:t>sleepeth</a:t>
            </a:r>
            <a:r>
              <a:rPr lang="en-GB" dirty="0">
                <a:solidFill>
                  <a:srgbClr val="000000"/>
                </a:solidFill>
              </a:rPr>
              <a:t>: faintest </a:t>
            </a:r>
            <a:r>
              <a:rPr lang="en-GB" dirty="0" err="1">
                <a:solidFill>
                  <a:srgbClr val="000000"/>
                </a:solidFill>
              </a:rPr>
              <a:t>sunlights</a:t>
            </a:r>
            <a:r>
              <a:rPr lang="en-GB" dirty="0">
                <a:solidFill>
                  <a:srgbClr val="000000"/>
                </a:solidFill>
              </a:rPr>
              <a:t> flee </a:t>
            </a:r>
            <a:endParaRPr lang="en-GB" dirty="0" smtClean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About </a:t>
            </a:r>
            <a:r>
              <a:rPr lang="en-GB" dirty="0">
                <a:solidFill>
                  <a:srgbClr val="000000"/>
                </a:solidFill>
              </a:rPr>
              <a:t>his shadowy sides; above him swell </a:t>
            </a:r>
            <a:endParaRPr lang="en-GB" dirty="0" smtClean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Huge </a:t>
            </a:r>
            <a:r>
              <a:rPr lang="en-GB" dirty="0">
                <a:solidFill>
                  <a:srgbClr val="000000"/>
                </a:solidFill>
              </a:rPr>
              <a:t>sponges of millennial growth and height; </a:t>
            </a:r>
            <a:endParaRPr lang="en-GB" dirty="0" smtClean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And </a:t>
            </a:r>
            <a:r>
              <a:rPr lang="en-GB" dirty="0">
                <a:solidFill>
                  <a:srgbClr val="000000"/>
                </a:solidFill>
              </a:rPr>
              <a:t>far away into the sickly light, </a:t>
            </a:r>
            <a:endParaRPr lang="en-GB" dirty="0" smtClean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From </a:t>
            </a:r>
            <a:r>
              <a:rPr lang="en-GB" dirty="0">
                <a:solidFill>
                  <a:srgbClr val="000000"/>
                </a:solidFill>
              </a:rPr>
              <a:t>many a wondrous grot and secret cell </a:t>
            </a:r>
            <a:endParaRPr lang="en-GB" dirty="0" smtClean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Unnumbered </a:t>
            </a:r>
            <a:r>
              <a:rPr lang="en-GB" dirty="0">
                <a:solidFill>
                  <a:srgbClr val="000000"/>
                </a:solidFill>
              </a:rPr>
              <a:t>and enormous </a:t>
            </a:r>
            <a:r>
              <a:rPr lang="en-GB" dirty="0" err="1">
                <a:solidFill>
                  <a:srgbClr val="000000"/>
                </a:solidFill>
              </a:rPr>
              <a:t>polypi</a:t>
            </a:r>
            <a:r>
              <a:rPr lang="en-GB" dirty="0">
                <a:solidFill>
                  <a:srgbClr val="000000"/>
                </a:solidFill>
              </a:rPr>
              <a:t> </a:t>
            </a:r>
            <a:endParaRPr lang="en-GB" dirty="0" smtClean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Winnow </a:t>
            </a:r>
            <a:r>
              <a:rPr lang="en-GB" dirty="0">
                <a:solidFill>
                  <a:srgbClr val="000000"/>
                </a:solidFill>
              </a:rPr>
              <a:t>with giant arms the slumbering green. </a:t>
            </a:r>
            <a:endParaRPr lang="en-GB" dirty="0" smtClean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There </a:t>
            </a:r>
            <a:r>
              <a:rPr lang="en-GB" dirty="0">
                <a:solidFill>
                  <a:srgbClr val="000000"/>
                </a:solidFill>
              </a:rPr>
              <a:t>hath he lain for ages, and will lie </a:t>
            </a:r>
            <a:endParaRPr lang="en-GB" dirty="0" smtClean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Battening </a:t>
            </a:r>
            <a:r>
              <a:rPr lang="en-GB" dirty="0">
                <a:solidFill>
                  <a:srgbClr val="000000"/>
                </a:solidFill>
              </a:rPr>
              <a:t>upon huge sea worms in his sleep, </a:t>
            </a:r>
            <a:endParaRPr lang="en-GB" dirty="0" smtClean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Until </a:t>
            </a:r>
            <a:r>
              <a:rPr lang="en-GB" dirty="0">
                <a:solidFill>
                  <a:srgbClr val="000000"/>
                </a:solidFill>
              </a:rPr>
              <a:t>the latter fire shall heat the deep; </a:t>
            </a:r>
            <a:endParaRPr lang="en-GB" dirty="0" smtClean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Then </a:t>
            </a:r>
            <a:r>
              <a:rPr lang="en-GB" dirty="0">
                <a:solidFill>
                  <a:srgbClr val="000000"/>
                </a:solidFill>
              </a:rPr>
              <a:t>once by man and angels to be seen, </a:t>
            </a:r>
            <a:endParaRPr lang="en-GB" dirty="0" smtClean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In </a:t>
            </a:r>
            <a:r>
              <a:rPr lang="en-GB" dirty="0">
                <a:solidFill>
                  <a:srgbClr val="000000"/>
                </a:solidFill>
              </a:rPr>
              <a:t>roaring he shall rise and on the surface die. </a:t>
            </a:r>
            <a:endParaRPr lang="en-GB" dirty="0" smtClean="0">
              <a:solidFill>
                <a:srgbClr val="000000"/>
              </a:solidFill>
            </a:endParaRPr>
          </a:p>
          <a:p>
            <a:endParaRPr lang="en-GB" dirty="0">
              <a:solidFill>
                <a:srgbClr val="000000"/>
              </a:solidFill>
            </a:endParaRPr>
          </a:p>
          <a:p>
            <a:r>
              <a:rPr lang="en-GB" b="1" dirty="0">
                <a:solidFill>
                  <a:srgbClr val="000000"/>
                </a:solidFill>
              </a:rPr>
              <a:t>by Alfred Lord Tennyson </a:t>
            </a:r>
            <a:endParaRPr lang="en-GB" b="1" dirty="0"/>
          </a:p>
        </p:txBody>
      </p:sp>
      <p:pic>
        <p:nvPicPr>
          <p:cNvPr id="4" name="Picture 2" descr="The Kraken-By Alfred Lord Tennyson - The Kraken - Movell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400" y="213887"/>
            <a:ext cx="2343927" cy="292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8011" y="304800"/>
            <a:ext cx="4728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Practice reading the poem below. You can click here too to listen to me it reading it you!</a:t>
            </a:r>
            <a:endParaRPr lang="en-GB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014" y="1504564"/>
            <a:ext cx="1395391" cy="139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1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6719" y="426719"/>
            <a:ext cx="11366963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Activity 1</a:t>
            </a:r>
          </a:p>
          <a:p>
            <a:r>
              <a:rPr lang="en-GB" dirty="0" smtClean="0"/>
              <a:t>Mark your work from yesterday! Listen to me below talking through the answers to the questions.</a:t>
            </a:r>
          </a:p>
          <a:p>
            <a:endParaRPr lang="en-GB" sz="1600" dirty="0"/>
          </a:p>
          <a:p>
            <a:endParaRPr lang="en-GB" sz="1600" dirty="0"/>
          </a:p>
          <a:p>
            <a:pPr marL="342900" indent="-342900">
              <a:buFont typeface="+mj-lt"/>
              <a:buAutoNum type="arabicPeriod"/>
            </a:pPr>
            <a:r>
              <a:rPr lang="en-GB" sz="2000" dirty="0"/>
              <a:t>Where does the Kraken sleep? </a:t>
            </a:r>
            <a:r>
              <a:rPr lang="en-GB" sz="2000" i="1" dirty="0">
                <a:solidFill>
                  <a:srgbClr val="FF0000"/>
                </a:solidFill>
              </a:rPr>
              <a:t>the abysmal sea</a:t>
            </a:r>
            <a:endParaRPr lang="en-GB" sz="2000" i="1" dirty="0" smtClean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GB" sz="2000" dirty="0"/>
          </a:p>
          <a:p>
            <a:pPr marL="342900" indent="-342900">
              <a:buFont typeface="+mj-lt"/>
              <a:buAutoNum type="arabicPeriod"/>
            </a:pPr>
            <a:r>
              <a:rPr lang="en-GB" sz="2000" dirty="0" smtClean="0"/>
              <a:t>How </a:t>
            </a:r>
            <a:r>
              <a:rPr lang="en-GB" sz="2000" dirty="0"/>
              <a:t>does he sleep if it is ‘uninvaded’? </a:t>
            </a:r>
            <a:r>
              <a:rPr lang="en-GB" sz="2000" i="1" dirty="0" smtClean="0">
                <a:solidFill>
                  <a:srgbClr val="FF0000"/>
                </a:solidFill>
              </a:rPr>
              <a:t>not interrupted</a:t>
            </a:r>
          </a:p>
          <a:p>
            <a:pPr marL="342900" indent="-342900">
              <a:buFont typeface="+mj-lt"/>
              <a:buAutoNum type="arabicPeriod"/>
            </a:pPr>
            <a:endParaRPr lang="en-GB" sz="2000" dirty="0"/>
          </a:p>
          <a:p>
            <a:pPr marL="342900" indent="-342900">
              <a:buFont typeface="+mj-lt"/>
              <a:buAutoNum type="arabicPeriod"/>
            </a:pPr>
            <a:r>
              <a:rPr lang="en-GB" sz="2000" dirty="0" smtClean="0"/>
              <a:t>Can </a:t>
            </a:r>
            <a:r>
              <a:rPr lang="en-GB" sz="2000" dirty="0"/>
              <a:t>you find examples of archaic (older) language? </a:t>
            </a:r>
            <a:r>
              <a:rPr lang="en-GB" sz="2000" i="1" dirty="0" smtClean="0">
                <a:solidFill>
                  <a:srgbClr val="FF0000"/>
                </a:solidFill>
              </a:rPr>
              <a:t>e.g. </a:t>
            </a:r>
            <a:r>
              <a:rPr lang="en-GB" sz="2000" i="1" dirty="0" err="1" smtClean="0">
                <a:solidFill>
                  <a:srgbClr val="FF0000"/>
                </a:solidFill>
              </a:rPr>
              <a:t>sleepeth</a:t>
            </a:r>
            <a:r>
              <a:rPr lang="en-GB" sz="2000" i="1" dirty="0" smtClean="0">
                <a:solidFill>
                  <a:srgbClr val="FF0000"/>
                </a:solidFill>
              </a:rPr>
              <a:t>, hath, lain</a:t>
            </a:r>
          </a:p>
          <a:p>
            <a:pPr marL="342900" indent="-342900">
              <a:buFont typeface="+mj-lt"/>
              <a:buAutoNum type="arabicPeriod"/>
            </a:pPr>
            <a:endParaRPr lang="en-GB" sz="2000" dirty="0"/>
          </a:p>
          <a:p>
            <a:pPr marL="342900" indent="-342900">
              <a:buFont typeface="+mj-lt"/>
              <a:buAutoNum type="arabicPeriod"/>
            </a:pPr>
            <a:r>
              <a:rPr lang="en-GB" sz="2000" dirty="0" smtClean="0"/>
              <a:t>How </a:t>
            </a:r>
            <a:r>
              <a:rPr lang="en-GB" sz="2000" dirty="0"/>
              <a:t>can you tell this sea monster has laid below the sea for a long time? Which words are used? </a:t>
            </a:r>
            <a:endParaRPr lang="en-GB" sz="2000" dirty="0" smtClean="0"/>
          </a:p>
          <a:p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smtClean="0">
                <a:solidFill>
                  <a:srgbClr val="FF0000"/>
                </a:solidFill>
              </a:rPr>
              <a:t>     There </a:t>
            </a:r>
            <a:r>
              <a:rPr lang="en-GB" sz="2000" i="1" dirty="0">
                <a:solidFill>
                  <a:srgbClr val="FF0000"/>
                </a:solidFill>
              </a:rPr>
              <a:t>hath he lain for ages, and will lie</a:t>
            </a:r>
            <a:endParaRPr lang="en-GB" sz="2000" i="1" dirty="0" smtClean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GB" sz="2000" dirty="0"/>
          </a:p>
          <a:p>
            <a:r>
              <a:rPr lang="en-GB" sz="2000" dirty="0" smtClean="0"/>
              <a:t>5. What </a:t>
            </a:r>
            <a:r>
              <a:rPr lang="en-GB" sz="2000" dirty="0"/>
              <a:t>happens to the Kraken on the surface of the water? </a:t>
            </a:r>
            <a:r>
              <a:rPr lang="en-GB" sz="2000" i="1" dirty="0">
                <a:solidFill>
                  <a:srgbClr val="FF0000"/>
                </a:solidFill>
              </a:rPr>
              <a:t>h</a:t>
            </a:r>
            <a:r>
              <a:rPr lang="en-GB" sz="2000" i="1" dirty="0" smtClean="0">
                <a:solidFill>
                  <a:srgbClr val="FF0000"/>
                </a:solidFill>
              </a:rPr>
              <a:t>e dies</a:t>
            </a:r>
          </a:p>
          <a:p>
            <a:pPr marL="342900" indent="-342900">
              <a:buFont typeface="+mj-lt"/>
              <a:buAutoNum type="arabicPeriod"/>
            </a:pPr>
            <a:endParaRPr lang="en-GB" sz="2000" dirty="0"/>
          </a:p>
          <a:p>
            <a:r>
              <a:rPr lang="en-GB" sz="2000" dirty="0" smtClean="0"/>
              <a:t>6. Name </a:t>
            </a:r>
            <a:r>
              <a:rPr lang="en-GB" sz="2000" dirty="0"/>
              <a:t>5 adjectives used in the poem. </a:t>
            </a:r>
            <a:r>
              <a:rPr lang="en-GB" sz="2000" i="1" dirty="0">
                <a:solidFill>
                  <a:srgbClr val="FF0000"/>
                </a:solidFill>
              </a:rPr>
              <a:t>a</a:t>
            </a:r>
            <a:r>
              <a:rPr lang="en-GB" sz="2000" i="1" dirty="0" smtClean="0">
                <a:solidFill>
                  <a:srgbClr val="FF0000"/>
                </a:solidFill>
              </a:rPr>
              <a:t>bysmal, ancient, dreamless, uninvaded, shadowy, huge etc.</a:t>
            </a:r>
          </a:p>
          <a:p>
            <a:pPr marL="342900" indent="-342900">
              <a:buFont typeface="+mj-lt"/>
              <a:buAutoNum type="arabicPeriod"/>
            </a:pPr>
            <a:endParaRPr lang="en-GB" sz="2000" dirty="0"/>
          </a:p>
          <a:p>
            <a:r>
              <a:rPr lang="en-GB" sz="2000" dirty="0" smtClean="0"/>
              <a:t>7. Which </a:t>
            </a:r>
            <a:r>
              <a:rPr lang="en-GB" sz="2000" dirty="0"/>
              <a:t>are your favourite descriptions from the poem? Why do you like them? </a:t>
            </a:r>
            <a:endParaRPr lang="en-GB" sz="2000" dirty="0" smtClean="0"/>
          </a:p>
          <a:p>
            <a:r>
              <a:rPr lang="en-GB" sz="2000" i="1" dirty="0">
                <a:solidFill>
                  <a:srgbClr val="FF0000"/>
                </a:solidFill>
              </a:rPr>
              <a:t> </a:t>
            </a:r>
            <a:r>
              <a:rPr lang="en-GB" sz="2000" i="1" dirty="0" smtClean="0">
                <a:solidFill>
                  <a:srgbClr val="FF0000"/>
                </a:solidFill>
              </a:rPr>
              <a:t>    Share your opinions of the descriptions from the poem.</a:t>
            </a:r>
            <a:endParaRPr lang="en-GB" sz="2000" i="1" dirty="0">
              <a:solidFill>
                <a:srgbClr val="FF0000"/>
              </a:solidFill>
            </a:endParaRPr>
          </a:p>
          <a:p>
            <a:endParaRPr lang="en-GB" dirty="0"/>
          </a:p>
          <a:p>
            <a:endParaRPr lang="en-GB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779289" y="347807"/>
            <a:ext cx="487363" cy="48736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708525" y="1109229"/>
            <a:ext cx="487363" cy="487363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110200" y="1624157"/>
            <a:ext cx="487363" cy="487363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085571" y="2131508"/>
            <a:ext cx="487363" cy="487363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109325" y="3236480"/>
            <a:ext cx="487363" cy="487363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680325" y="3956057"/>
            <a:ext cx="487363" cy="487363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109324" y="4836680"/>
            <a:ext cx="487363" cy="487363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098434" y="59900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7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88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2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30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39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25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922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6720" y="426719"/>
            <a:ext cx="883049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Activity 2</a:t>
            </a:r>
            <a:endParaRPr lang="en-GB" dirty="0"/>
          </a:p>
          <a:p>
            <a:r>
              <a:rPr lang="en-GB" dirty="0"/>
              <a:t>A kraken is a mythical sea monster. They come from Scandinavian/Norse myths. Krakens are rumoured to live off the coast of Norway. 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Draw </a:t>
            </a:r>
            <a:r>
              <a:rPr lang="en-GB" dirty="0"/>
              <a:t>what you think this sea monster looks like – use some of the words from the poem. 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Draw </a:t>
            </a:r>
            <a:r>
              <a:rPr lang="en-GB" dirty="0"/>
              <a:t>its setting deep below the ocean – what would it look like? 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Label </a:t>
            </a:r>
            <a:r>
              <a:rPr lang="en-GB" dirty="0"/>
              <a:t>your pictures with some words from the text. 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Again please share some photos of your pictures on our class discussion!</a:t>
            </a:r>
          </a:p>
          <a:p>
            <a:endParaRPr lang="en-GB" dirty="0" smtClean="0"/>
          </a:p>
          <a:p>
            <a:endParaRPr lang="en-GB" dirty="0"/>
          </a:p>
          <a:p>
            <a:endParaRPr lang="en-GB" b="1" dirty="0" smtClean="0"/>
          </a:p>
          <a:p>
            <a:r>
              <a:rPr lang="en-GB" b="1" dirty="0" smtClean="0"/>
              <a:t>Activity 3</a:t>
            </a:r>
            <a:endParaRPr lang="en-GB" dirty="0"/>
          </a:p>
          <a:p>
            <a:r>
              <a:rPr lang="en-GB" dirty="0"/>
              <a:t>Words cost 10p. You can spend 50p. Which words would you buy? Write a sentence to describe the sea monster using your words. 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Include this sentence on your drawing if you’d like and then share photos of your pictures and writing with us all on our class discussion! </a:t>
            </a:r>
            <a:r>
              <a:rPr lang="en-GB" smtClean="0">
                <a:sym typeface="Wingdings" panose="05000000000000000000" pitchFamily="2" charset="2"/>
              </a:rPr>
              <a:t></a:t>
            </a:r>
            <a:endParaRPr lang="en-GB" dirty="0"/>
          </a:p>
          <a:p>
            <a:endParaRPr lang="en-GB" b="1" dirty="0"/>
          </a:p>
        </p:txBody>
      </p:sp>
      <p:pic>
        <p:nvPicPr>
          <p:cNvPr id="2050" name="Picture 2" descr="Kraken - Wikiped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295" y="426719"/>
            <a:ext cx="2095500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13794" y="2602752"/>
            <a:ext cx="899034" cy="899034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40339" y="5327128"/>
            <a:ext cx="1008901" cy="100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6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94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The Click of the Garden Gate by May Hill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As you listen to this war poem read by Mrs </a:t>
            </a:r>
            <a:r>
              <a:rPr lang="en-GB" dirty="0" err="1" smtClean="0"/>
              <a:t>Whittingham</a:t>
            </a:r>
            <a:r>
              <a:rPr lang="en-GB" dirty="0" smtClean="0"/>
              <a:t> think about how the parents felt during the war waiting for their son or daughter to return home.</a:t>
            </a:r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44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495</Words>
  <Application>Microsoft Office PowerPoint</Application>
  <PresentationFormat>Widescreen</PresentationFormat>
  <Paragraphs>63</Paragraphs>
  <Slides>5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Wingdings</vt:lpstr>
      <vt:lpstr>Office Theme</vt:lpstr>
      <vt:lpstr>English</vt:lpstr>
      <vt:lpstr>PowerPoint Presentation</vt:lpstr>
      <vt:lpstr>PowerPoint Presentation</vt:lpstr>
      <vt:lpstr>PowerPoint Presentation</vt:lpstr>
      <vt:lpstr>The Click of the Garden Gate by May Hill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home</cp:lastModifiedBy>
  <cp:revision>54</cp:revision>
  <dcterms:created xsi:type="dcterms:W3CDTF">2020-07-13T10:58:18Z</dcterms:created>
  <dcterms:modified xsi:type="dcterms:W3CDTF">2021-01-06T10:43:10Z</dcterms:modified>
</cp:coreProperties>
</file>