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bbc.co.uk/bitesize/topics/zrqqtfr/articles/zpxhdxs#:~:text=A%20verb%20is%20a%20word,of%20being%2C%20that's%20feeling%20someth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08.01.21</a:t>
            </a:r>
            <a:endParaRPr lang="en-GB" b="1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‘Pleasant Sounds’ by John Clare</a:t>
            </a:r>
          </a:p>
          <a:p>
            <a:r>
              <a:rPr lang="en-GB" b="1" dirty="0"/>
              <a:t>Lesson 3</a:t>
            </a:r>
          </a:p>
          <a:p>
            <a:r>
              <a:rPr lang="en-GB" b="1" dirty="0"/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FD5B4-AD5F-4B53-82C1-313EDD207B7C}"/>
              </a:ext>
            </a:extLst>
          </p:cNvPr>
          <p:cNvSpPr/>
          <p:nvPr/>
        </p:nvSpPr>
        <p:spPr>
          <a:xfrm>
            <a:off x="394914" y="1200644"/>
            <a:ext cx="11200737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Pleasant Sounds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rustling of leaves under the feet in woods and under hedges;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crumpling of cat-ice and snow down wood-rides, narrow lanes, and every street causeway;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Rustling through a wood or rather rushing, while the wind halloos in the oak-top like thunder;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rustle of birds’ wings startled from their nests or flying unseen into the bushes;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whizzing of larger birds overhead in a wood, such as crows,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puddocks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, buzzards;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trample of robins and woodlarks on the brown leaves, and the patter of squirrels on the green moss;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fall of an acorn on the ground, the pattering of nuts on the hazel branches as they fall from ripeness;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flirt of the ground lark's wing from the stubbles - how sweet such pictures on dewy mornings, when the dew flashes from its brown feathers. </a:t>
            </a:r>
          </a:p>
          <a:p>
            <a:endParaRPr lang="en-GB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by John Clare </a:t>
            </a:r>
            <a:endParaRPr lang="en-GB" sz="2000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D97F1-C070-48DA-9E1E-612B4523E50A}"/>
              </a:ext>
            </a:extLst>
          </p:cNvPr>
          <p:cNvSpPr/>
          <p:nvPr/>
        </p:nvSpPr>
        <p:spPr>
          <a:xfrm>
            <a:off x="394914" y="432428"/>
            <a:ext cx="11200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Re-read the poem below or click the sound button to hear it being read to you:</a:t>
            </a:r>
            <a:endParaRPr lang="en-GB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3BC717-A53C-478F-B58C-8F15BEC2B5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20" end="7517.61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4330" y="63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09EA0D-DD49-4FC5-BA1E-19ABFD60D946}"/>
              </a:ext>
            </a:extLst>
          </p:cNvPr>
          <p:cNvSpPr/>
          <p:nvPr/>
        </p:nvSpPr>
        <p:spPr>
          <a:xfrm>
            <a:off x="443947" y="626921"/>
            <a:ext cx="113041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</a:p>
          <a:p>
            <a:endParaRPr lang="en-GB" dirty="0"/>
          </a:p>
          <a:p>
            <a:r>
              <a:rPr lang="en-GB" sz="2000" dirty="0"/>
              <a:t>We decided yesterday that the poem is most likely set in the winter. </a:t>
            </a:r>
          </a:p>
          <a:p>
            <a:endParaRPr lang="en-GB" sz="2000" dirty="0"/>
          </a:p>
          <a:p>
            <a:r>
              <a:rPr lang="en-GB" sz="2000" dirty="0"/>
              <a:t>Think about the sounds that you enjoy outdoors in the </a:t>
            </a:r>
            <a:r>
              <a:rPr lang="en-GB" sz="2000" b="1" dirty="0"/>
              <a:t>spring and summer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2000" dirty="0"/>
              <a:t>Collect some of your own ideas on a piece of paper and ask other people in your house for their ideas too.</a:t>
            </a:r>
            <a:endParaRPr lang="en-GB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5318D4-2937-487C-B12A-06FE31ECA418}"/>
              </a:ext>
            </a:extLst>
          </p:cNvPr>
          <p:cNvSpPr/>
          <p:nvPr/>
        </p:nvSpPr>
        <p:spPr>
          <a:xfrm>
            <a:off x="906289" y="3515508"/>
            <a:ext cx="75537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Here are the sounds that I enjoy in Spring/Summer: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waves on the beach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birds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bees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stream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Summer rain showers</a:t>
            </a:r>
          </a:p>
        </p:txBody>
      </p:sp>
      <p:pic>
        <p:nvPicPr>
          <p:cNvPr id="8" name="Picture 2" descr="Free Sun Transparent Background, Download Free Clip Art, Free Clip Art on  Clipart Library">
            <a:extLst>
              <a:ext uri="{FF2B5EF4-FFF2-40B4-BE49-F238E27FC236}">
                <a16:creationId xmlns:a16="http://schemas.microsoft.com/office/drawing/2014/main" id="{F9D3B62A-BD92-4C9D-AEB7-586FDA6D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28" y="392689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4266BBB-C18B-4B24-81C9-860E5CE83559}"/>
              </a:ext>
            </a:extLst>
          </p:cNvPr>
          <p:cNvSpPr txBox="1"/>
          <p:nvPr/>
        </p:nvSpPr>
        <p:spPr>
          <a:xfrm>
            <a:off x="3595254" y="442255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BA44BD-5574-402B-A2BF-8281E115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8069" y="80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52BAC7-FB06-4790-A537-402BCA07CDD9}"/>
              </a:ext>
            </a:extLst>
          </p:cNvPr>
          <p:cNvSpPr/>
          <p:nvPr/>
        </p:nvSpPr>
        <p:spPr>
          <a:xfrm>
            <a:off x="443948" y="478147"/>
            <a:ext cx="113041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43AD6-8043-48B0-9A89-C7D6FB74B0B6}"/>
              </a:ext>
            </a:extLst>
          </p:cNvPr>
          <p:cNvSpPr/>
          <p:nvPr/>
        </p:nvSpPr>
        <p:spPr>
          <a:xfrm>
            <a:off x="443946" y="1400344"/>
            <a:ext cx="99192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Now we are going to extend our spring/summer sounds by adding in </a:t>
            </a:r>
            <a:r>
              <a:rPr lang="en-GB" sz="2000" b="1" dirty="0"/>
              <a:t>verbs.</a:t>
            </a:r>
          </a:p>
          <a:p>
            <a:endParaRPr lang="en-GB" sz="2800" dirty="0"/>
          </a:p>
          <a:p>
            <a:r>
              <a:rPr lang="en-GB" sz="2000" b="1" dirty="0"/>
              <a:t>What is a verb? </a:t>
            </a:r>
            <a:endParaRPr lang="en-GB" b="1" dirty="0"/>
          </a:p>
          <a:p>
            <a:r>
              <a:rPr lang="en-GB" sz="2000" dirty="0"/>
              <a:t>Watch the video below to help explain what a verb is: </a:t>
            </a:r>
            <a:r>
              <a:rPr lang="en-GB" sz="2000" dirty="0">
                <a:hlinkClick r:id="rId4"/>
              </a:rPr>
              <a:t>https://www.bbc.co.uk/bitesize/topics/zrqqtfr/articles/zpxhdxs#:~:text=A%20verb%20is%20a%20word,of%20being%2C%20that's%20feeling%20something</a:t>
            </a:r>
            <a:r>
              <a:rPr lang="en-GB" sz="2000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8D6EE-09CE-4626-A88C-07497594A899}"/>
              </a:ext>
            </a:extLst>
          </p:cNvPr>
          <p:cNvSpPr/>
          <p:nvPr/>
        </p:nvSpPr>
        <p:spPr>
          <a:xfrm>
            <a:off x="443946" y="3762776"/>
            <a:ext cx="9534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Go back to each of the sounds you recorded and add in a verb for each one</a:t>
            </a:r>
            <a:r>
              <a:rPr lang="en-GB" sz="16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FBF036-5901-466D-A7B6-DCF4C19362DD}"/>
              </a:ext>
            </a:extLst>
          </p:cNvPr>
          <p:cNvSpPr/>
          <p:nvPr/>
        </p:nvSpPr>
        <p:spPr>
          <a:xfrm>
            <a:off x="642729" y="4460447"/>
            <a:ext cx="6096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Here are some of my examples:  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 waves on the beach </a:t>
            </a:r>
            <a:r>
              <a:rPr lang="en-GB" sz="2000" b="1" dirty="0">
                <a:solidFill>
                  <a:srgbClr val="FF0000"/>
                </a:solidFill>
              </a:rPr>
              <a:t>rolling</a:t>
            </a:r>
            <a:r>
              <a:rPr lang="en-GB" sz="2000" dirty="0">
                <a:solidFill>
                  <a:srgbClr val="FF0000"/>
                </a:solidFill>
              </a:rPr>
              <a:t> and </a:t>
            </a:r>
            <a:r>
              <a:rPr lang="en-GB" sz="2000" b="1" dirty="0">
                <a:solidFill>
                  <a:srgbClr val="FF0000"/>
                </a:solidFill>
              </a:rPr>
              <a:t>retreating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 birds </a:t>
            </a:r>
            <a:r>
              <a:rPr lang="en-GB" sz="2000" b="1" dirty="0">
                <a:solidFill>
                  <a:srgbClr val="FF0000"/>
                </a:solidFill>
              </a:rPr>
              <a:t>chirping </a:t>
            </a:r>
            <a:r>
              <a:rPr lang="en-GB" sz="2000" dirty="0">
                <a:solidFill>
                  <a:srgbClr val="FF0000"/>
                </a:solidFill>
              </a:rPr>
              <a:t>and </a:t>
            </a:r>
            <a:r>
              <a:rPr lang="en-GB" sz="2000" b="1" dirty="0">
                <a:solidFill>
                  <a:srgbClr val="FF0000"/>
                </a:solidFill>
              </a:rPr>
              <a:t>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 bees </a:t>
            </a:r>
            <a:r>
              <a:rPr lang="en-GB" sz="2000" b="1" dirty="0">
                <a:solidFill>
                  <a:srgbClr val="FF0000"/>
                </a:solidFill>
              </a:rPr>
              <a:t>buzzing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 trickle of a stream </a:t>
            </a:r>
            <a:r>
              <a:rPr lang="en-GB" sz="2000" b="1" dirty="0">
                <a:solidFill>
                  <a:srgbClr val="FF0000"/>
                </a:solidFill>
              </a:rPr>
              <a:t>flowing</a:t>
            </a:r>
            <a:r>
              <a:rPr lang="en-GB" sz="2000" dirty="0">
                <a:solidFill>
                  <a:srgbClr val="FF0000"/>
                </a:solidFill>
              </a:rPr>
              <a:t> gently downhill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Summer rain showers </a:t>
            </a:r>
            <a:r>
              <a:rPr lang="en-GB" sz="2000" b="1" dirty="0">
                <a:solidFill>
                  <a:srgbClr val="FF0000"/>
                </a:solidFill>
              </a:rPr>
              <a:t>pattering</a:t>
            </a:r>
            <a:r>
              <a:rPr lang="en-GB" sz="2000" dirty="0">
                <a:solidFill>
                  <a:srgbClr val="FF0000"/>
                </a:solidFill>
              </a:rPr>
              <a:t> on my window 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4266BBB-C18B-4B24-81C9-860E5CE83559}"/>
              </a:ext>
            </a:extLst>
          </p:cNvPr>
          <p:cNvSpPr txBox="1"/>
          <p:nvPr/>
        </p:nvSpPr>
        <p:spPr>
          <a:xfrm>
            <a:off x="3250698" y="491443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E68FB8-7CB1-4FAD-8AA3-65B92FAC5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4086" y="984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9C896-AE51-4DF2-B70A-72E2016C4C80}"/>
              </a:ext>
            </a:extLst>
          </p:cNvPr>
          <p:cNvSpPr/>
          <p:nvPr/>
        </p:nvSpPr>
        <p:spPr>
          <a:xfrm>
            <a:off x="523460" y="627403"/>
            <a:ext cx="11145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608CB-2615-42E9-BF4B-C21D2CBB090A}"/>
              </a:ext>
            </a:extLst>
          </p:cNvPr>
          <p:cNvSpPr/>
          <p:nvPr/>
        </p:nvSpPr>
        <p:spPr>
          <a:xfrm>
            <a:off x="523460" y="1600200"/>
            <a:ext cx="103366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Can you extend any of your sentences EVEN MORE? You could try using language features such as similes, metaphors or personification?</a:t>
            </a:r>
          </a:p>
          <a:p>
            <a:endParaRPr lang="en-GB" sz="2000" b="1" dirty="0"/>
          </a:p>
          <a:p>
            <a:r>
              <a:rPr lang="en-GB" sz="2000" b="1" dirty="0"/>
              <a:t>Simile: </a:t>
            </a:r>
            <a:r>
              <a:rPr lang="en-GB" sz="2000" dirty="0"/>
              <a:t>Compare one thing to another using </a:t>
            </a:r>
            <a:r>
              <a:rPr lang="en-GB" sz="2000" u="sng" dirty="0"/>
              <a:t>like</a:t>
            </a:r>
            <a:r>
              <a:rPr lang="en-GB" sz="2000" dirty="0"/>
              <a:t> or </a:t>
            </a:r>
            <a:r>
              <a:rPr lang="en-GB" sz="2000" u="sng" dirty="0"/>
              <a:t>as</a:t>
            </a:r>
            <a:r>
              <a:rPr lang="en-GB" sz="2000" dirty="0"/>
              <a:t> </a:t>
            </a:r>
            <a:r>
              <a:rPr lang="en-GB" sz="2000" i="1" dirty="0"/>
              <a:t>(E.g. The boy was as brave </a:t>
            </a:r>
            <a:r>
              <a:rPr lang="en-GB" sz="2000" i="1" u="sng" dirty="0"/>
              <a:t>as</a:t>
            </a:r>
            <a:r>
              <a:rPr lang="en-GB" sz="2000" i="1" dirty="0"/>
              <a:t> a lion / The girl shone </a:t>
            </a:r>
            <a:r>
              <a:rPr lang="en-GB" sz="2000" i="1" u="sng" dirty="0"/>
              <a:t>like</a:t>
            </a:r>
            <a:r>
              <a:rPr lang="en-GB" sz="2000" i="1" dirty="0"/>
              <a:t> a star on the stage).</a:t>
            </a:r>
          </a:p>
          <a:p>
            <a:endParaRPr lang="en-GB" sz="2000" i="1" dirty="0"/>
          </a:p>
          <a:p>
            <a:r>
              <a:rPr lang="en-GB" sz="2000" b="1" dirty="0"/>
              <a:t>Metaphor: </a:t>
            </a:r>
            <a:r>
              <a:rPr lang="en-GB" sz="2000" dirty="0"/>
              <a:t>Directly calling one thing something else – DOES NOT use like or as </a:t>
            </a:r>
            <a:r>
              <a:rPr lang="en-GB" sz="2000" i="1" dirty="0"/>
              <a:t>(E.g. The alligator's teeth are white daggers / Tom is a chicken).</a:t>
            </a:r>
            <a:endParaRPr lang="en-GB" sz="2000" b="1" dirty="0"/>
          </a:p>
          <a:p>
            <a:endParaRPr lang="en-GB" sz="2000" i="1" dirty="0"/>
          </a:p>
          <a:p>
            <a:r>
              <a:rPr lang="en-GB" sz="2000" b="1" dirty="0"/>
              <a:t>Personification: </a:t>
            </a:r>
            <a:r>
              <a:rPr lang="en-GB" sz="2000" dirty="0"/>
              <a:t>Giving something which isn’t alive human-like characteristics </a:t>
            </a:r>
            <a:r>
              <a:rPr lang="en-GB" sz="2000" i="1" dirty="0"/>
              <a:t>(E.g. The waves </a:t>
            </a:r>
            <a:r>
              <a:rPr lang="en-GB" sz="2000" i="1" u="sng" dirty="0"/>
              <a:t>roared</a:t>
            </a:r>
            <a:r>
              <a:rPr lang="en-GB" sz="2000" i="1" dirty="0"/>
              <a:t> and </a:t>
            </a:r>
            <a:r>
              <a:rPr lang="en-GB" sz="2000" i="1" u="sng" dirty="0"/>
              <a:t>howled</a:t>
            </a:r>
            <a:r>
              <a:rPr lang="en-GB" sz="2000" i="1" dirty="0"/>
              <a:t> through the night / The butterfly </a:t>
            </a:r>
            <a:r>
              <a:rPr lang="en-GB" sz="2000" i="1" u="sng" dirty="0"/>
              <a:t>danced</a:t>
            </a:r>
            <a:r>
              <a:rPr lang="en-GB" sz="2000" i="1" dirty="0"/>
              <a:t> through the air).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b="1" dirty="0">
                <a:solidFill>
                  <a:srgbClr val="FF0000"/>
                </a:solidFill>
              </a:rPr>
              <a:t>Now have a go to see if you can use some of these language features to extend your sentences.</a:t>
            </a:r>
          </a:p>
          <a:p>
            <a:r>
              <a:rPr lang="en-GB" sz="2000" dirty="0">
                <a:solidFill>
                  <a:srgbClr val="FF0000"/>
                </a:solidFill>
              </a:rPr>
              <a:t>Have a look on the next slide to see how I have extended my sentences. </a:t>
            </a:r>
            <a:endParaRPr lang="en-GB" sz="200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4266BBB-C18B-4B24-81C9-860E5CE83559}"/>
              </a:ext>
            </a:extLst>
          </p:cNvPr>
          <p:cNvSpPr txBox="1"/>
          <p:nvPr/>
        </p:nvSpPr>
        <p:spPr>
          <a:xfrm>
            <a:off x="2943186" y="511987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3 explained to you.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2041B6-2FD3-43D7-BF0E-2CEE0B85A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0105" y="576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09EA0D-DD49-4FC5-BA1E-19ABFD60D946}"/>
              </a:ext>
            </a:extLst>
          </p:cNvPr>
          <p:cNvSpPr/>
          <p:nvPr/>
        </p:nvSpPr>
        <p:spPr>
          <a:xfrm>
            <a:off x="644257" y="1002575"/>
            <a:ext cx="10036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3 (continued)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992AA-9357-45B6-9F73-D5A98BB18CEC}"/>
              </a:ext>
            </a:extLst>
          </p:cNvPr>
          <p:cNvSpPr/>
          <p:nvPr/>
        </p:nvSpPr>
        <p:spPr>
          <a:xfrm>
            <a:off x="415958" y="1752890"/>
            <a:ext cx="12107345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waves on the beach </a:t>
            </a:r>
            <a:r>
              <a:rPr lang="en-GB" sz="2400" b="1" dirty="0"/>
              <a:t>rolling</a:t>
            </a:r>
            <a:r>
              <a:rPr lang="en-GB" sz="2400" dirty="0"/>
              <a:t> and </a:t>
            </a:r>
            <a:r>
              <a:rPr lang="en-GB" sz="2400" b="1" dirty="0"/>
              <a:t>retreating</a:t>
            </a:r>
            <a:r>
              <a:rPr lang="en-GB" sz="2400" dirty="0"/>
              <a:t> </a:t>
            </a:r>
            <a:r>
              <a:rPr lang="en-GB" sz="2400" dirty="0">
                <a:highlight>
                  <a:srgbClr val="FFFF00"/>
                </a:highlight>
              </a:rPr>
              <a:t>as they breathe in and out </a:t>
            </a:r>
            <a:r>
              <a:rPr lang="en-GB" sz="2000" i="1" dirty="0"/>
              <a:t>(personification)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birds </a:t>
            </a:r>
            <a:r>
              <a:rPr lang="en-GB" sz="2400" b="1" dirty="0"/>
              <a:t>chirping </a:t>
            </a:r>
            <a:r>
              <a:rPr lang="en-GB" sz="2400" dirty="0"/>
              <a:t>and </a:t>
            </a:r>
            <a:r>
              <a:rPr lang="en-GB" sz="2400" b="1" dirty="0"/>
              <a:t>singing </a:t>
            </a:r>
            <a:r>
              <a:rPr lang="en-GB" sz="2400" dirty="0"/>
              <a:t>in harmony </a:t>
            </a:r>
            <a:r>
              <a:rPr lang="en-GB" sz="2400" dirty="0">
                <a:highlight>
                  <a:srgbClr val="FFFF00"/>
                </a:highlight>
              </a:rPr>
              <a:t>like a choir</a:t>
            </a:r>
            <a:r>
              <a:rPr lang="en-GB" sz="2400" dirty="0"/>
              <a:t> </a:t>
            </a:r>
            <a:r>
              <a:rPr lang="en-GB" sz="2000" i="1" dirty="0"/>
              <a:t>(simile)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bees </a:t>
            </a:r>
            <a:r>
              <a:rPr lang="en-GB" sz="2400" b="1" dirty="0"/>
              <a:t>buzzing </a:t>
            </a:r>
            <a:r>
              <a:rPr lang="en-GB" sz="2400" dirty="0">
                <a:highlight>
                  <a:srgbClr val="FFFF00"/>
                </a:highlight>
              </a:rPr>
              <a:t>are dancers in the sky</a:t>
            </a:r>
            <a:r>
              <a:rPr lang="en-GB" sz="2400" dirty="0"/>
              <a:t> </a:t>
            </a:r>
            <a:r>
              <a:rPr lang="en-GB" sz="2000" i="1" dirty="0"/>
              <a:t>(metaphor)</a:t>
            </a:r>
            <a:endParaRPr lang="en-GB" sz="2000" b="1" i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trickle of a stream </a:t>
            </a:r>
            <a:r>
              <a:rPr lang="en-GB" sz="2400" b="1" dirty="0"/>
              <a:t>flowing</a:t>
            </a:r>
            <a:r>
              <a:rPr lang="en-GB" sz="2400" dirty="0"/>
              <a:t> gently downhill </a:t>
            </a:r>
            <a:r>
              <a:rPr lang="en-GB" sz="2400" dirty="0">
                <a:highlight>
                  <a:srgbClr val="FFFF00"/>
                </a:highlight>
              </a:rPr>
              <a:t>like a glistening silver mirror </a:t>
            </a:r>
            <a:r>
              <a:rPr lang="en-GB" sz="2000" i="1" dirty="0"/>
              <a:t>(simile)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Summer rain showers </a:t>
            </a:r>
            <a:r>
              <a:rPr lang="en-GB" sz="2400" b="1" dirty="0"/>
              <a:t>pattering</a:t>
            </a:r>
            <a:r>
              <a:rPr lang="en-GB" sz="2400" dirty="0"/>
              <a:t> </a:t>
            </a:r>
            <a:r>
              <a:rPr lang="en-GB" sz="2400" dirty="0">
                <a:highlight>
                  <a:srgbClr val="FFFF00"/>
                </a:highlight>
              </a:rPr>
              <a:t>and tapping impatiently </a:t>
            </a:r>
            <a:r>
              <a:rPr lang="en-GB" sz="2400" dirty="0"/>
              <a:t>on my window </a:t>
            </a:r>
            <a:r>
              <a:rPr lang="en-GB" sz="2000" i="1" dirty="0"/>
              <a:t>(personification) </a:t>
            </a:r>
            <a:endParaRPr lang="en-GB" sz="2400" i="1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4266BBB-C18B-4B24-81C9-860E5CE83559}"/>
              </a:ext>
            </a:extLst>
          </p:cNvPr>
          <p:cNvSpPr txBox="1"/>
          <p:nvPr/>
        </p:nvSpPr>
        <p:spPr>
          <a:xfrm>
            <a:off x="6832699" y="443488"/>
            <a:ext cx="3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3 explained to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4BECF-E6D2-46F2-96FE-93F7A115A0D9}"/>
              </a:ext>
            </a:extLst>
          </p:cNvPr>
          <p:cNvSpPr/>
          <p:nvPr/>
        </p:nvSpPr>
        <p:spPr>
          <a:xfrm>
            <a:off x="483704" y="6055881"/>
            <a:ext cx="11224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Keep your sentences somewhere safe as you will need them in our next writing lesson</a:t>
            </a:r>
            <a:r>
              <a:rPr lang="en-GB" dirty="0"/>
              <a:t>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B6F2A2-8A3E-4850-97F5-CD6AFADB2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5965" y="537506"/>
            <a:ext cx="930138" cy="9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47" y="836858"/>
            <a:ext cx="5453905" cy="39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C17189A-0BCA-41F1-8975-CA734A5689EC}"/>
              </a:ext>
            </a:extLst>
          </p:cNvPr>
          <p:cNvSpPr txBox="1"/>
          <p:nvPr/>
        </p:nvSpPr>
        <p:spPr>
          <a:xfrm>
            <a:off x="2137514" y="5520085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spellings for this week’s quiz.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3A0D7A-E5DF-4311-AB0C-F63809BE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8304" y="491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D2E3D-5D89-40E5-99E6-7AAE978C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1346" y="1782409"/>
            <a:ext cx="609600" cy="609600"/>
          </a:xfrm>
          <a:prstGeom prst="rect">
            <a:avLst/>
          </a:prstGeom>
        </p:spPr>
      </p:pic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01" y="745418"/>
            <a:ext cx="3742891" cy="26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3E9F0-BC4A-4C1B-BE6D-100811DC0132}"/>
              </a:ext>
            </a:extLst>
          </p:cNvPr>
          <p:cNvSpPr txBox="1"/>
          <p:nvPr/>
        </p:nvSpPr>
        <p:spPr>
          <a:xfrm>
            <a:off x="1571902" y="914400"/>
            <a:ext cx="5410795" cy="436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>
                <a:solidFill>
                  <a:srgbClr val="FF0000"/>
                </a:solidFill>
              </a:rPr>
              <a:t>Answers: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600" dirty="0"/>
              <a:t>Understandable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600" dirty="0"/>
              <a:t>Suitable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600" dirty="0"/>
              <a:t>Breakable </a:t>
            </a:r>
          </a:p>
        </p:txBody>
      </p:sp>
    </p:spTree>
    <p:extLst>
      <p:ext uri="{BB962C8B-B14F-4D97-AF65-F5344CB8AC3E}">
        <p14:creationId xmlns:p14="http://schemas.microsoft.com/office/powerpoint/2010/main" val="24449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61F2A-A0D3-43BD-91FC-24EB4B11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5652" y="4548058"/>
            <a:ext cx="1027794" cy="10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460e403-a353-4628-9222-e96d0f2ecf11"/>
    <ds:schemaRef ds:uri="6e6ca74e-b4f7-4601-85ac-67e42a279e9b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726</Words>
  <Application>Microsoft Office PowerPoint</Application>
  <PresentationFormat>Widescreen</PresentationFormat>
  <Paragraphs>81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65</cp:revision>
  <dcterms:created xsi:type="dcterms:W3CDTF">2020-07-13T10:58:18Z</dcterms:created>
  <dcterms:modified xsi:type="dcterms:W3CDTF">2021-01-07T18:59:25Z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