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2" r:id="rId6"/>
    <p:sldId id="263" r:id="rId7"/>
    <p:sldId id="264" r:id="rId8"/>
    <p:sldId id="265" r:id="rId9"/>
    <p:sldId id="267" r:id="rId10"/>
    <p:sldId id="26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m4a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9.m4a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1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5546"/>
            <a:ext cx="9144000" cy="2387600"/>
          </a:xfrm>
        </p:spPr>
        <p:txBody>
          <a:bodyPr/>
          <a:lstStyle/>
          <a:p>
            <a:r>
              <a:rPr lang="en-GB" b="1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37452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GB" b="1" dirty="0"/>
              <a:t>Date: </a:t>
            </a:r>
            <a:r>
              <a:rPr lang="en-GB" dirty="0"/>
              <a:t>08.01.21</a:t>
            </a:r>
            <a:endParaRPr lang="en-GB" b="1" dirty="0"/>
          </a:p>
          <a:p>
            <a:endParaRPr lang="en-GB" b="1" dirty="0"/>
          </a:p>
          <a:p>
            <a:r>
              <a:rPr lang="en-GB" b="1" dirty="0"/>
              <a:t>Lesson 3</a:t>
            </a:r>
          </a:p>
          <a:p>
            <a:r>
              <a:rPr lang="en-GB" b="1" dirty="0"/>
              <a:t>Prime Numbers</a:t>
            </a:r>
          </a:p>
          <a:p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" y="362326"/>
            <a:ext cx="1968107" cy="1994041"/>
          </a:xfrm>
          <a:prstGeom prst="rect">
            <a:avLst/>
          </a:prstGeom>
        </p:spPr>
      </p:pic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663" y="4133298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E790CB-F8B5-4943-821A-B883892E1215}"/>
              </a:ext>
            </a:extLst>
          </p:cNvPr>
          <p:cNvSpPr txBox="1"/>
          <p:nvPr/>
        </p:nvSpPr>
        <p:spPr>
          <a:xfrm>
            <a:off x="6554584" y="5200494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 will go through the possible methods and answers on the next slide.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F20A57-448F-42E0-8DFB-39B959D6EE3D}"/>
              </a:ext>
            </a:extLst>
          </p:cNvPr>
          <p:cNvSpPr txBox="1"/>
          <p:nvPr/>
        </p:nvSpPr>
        <p:spPr>
          <a:xfrm>
            <a:off x="6632168" y="2358484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Look at the picture clue. What can you see?</a:t>
            </a:r>
          </a:p>
          <a:p>
            <a:r>
              <a:rPr lang="en-GB" dirty="0"/>
              <a:t>Have a look at the questions. </a:t>
            </a:r>
          </a:p>
          <a:p>
            <a:endParaRPr lang="en-GB" dirty="0"/>
          </a:p>
          <a:p>
            <a:r>
              <a:rPr lang="en-GB" dirty="0"/>
              <a:t>Click on the sound button below to hear the questions read to you. We will also talk through the questions together like we do in school. 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BF17F08-5743-4712-98CE-A783664C44E9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6E8E78-D37A-48DC-88B4-10F3138F48E9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BFF3F3-4B52-4254-BFB7-668CD9DA21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43" t="12931" r="50000" b="18540"/>
          <a:stretch/>
        </p:blipFill>
        <p:spPr>
          <a:xfrm>
            <a:off x="569842" y="410816"/>
            <a:ext cx="5626256" cy="5963479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A35591-BF1F-4388-8EF1-106766D250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4760" y="43518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0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5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E9EAEB0-888B-49B2-97D2-39238F42BEB0}"/>
              </a:ext>
            </a:extLst>
          </p:cNvPr>
          <p:cNvSpPr txBox="1"/>
          <p:nvPr/>
        </p:nvSpPr>
        <p:spPr>
          <a:xfrm>
            <a:off x="6825185" y="1688091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 and possible methods for question 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42498E-6087-4F78-A25F-9DC32FB29D6E}"/>
              </a:ext>
            </a:extLst>
          </p:cNvPr>
          <p:cNvSpPr txBox="1"/>
          <p:nvPr/>
        </p:nvSpPr>
        <p:spPr>
          <a:xfrm>
            <a:off x="6825185" y="4010527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 and possible methods for question B.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3D9049-C0A5-4D37-8C80-DD8C072195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196" t="12931" r="14891" b="12626"/>
          <a:stretch/>
        </p:blipFill>
        <p:spPr>
          <a:xfrm>
            <a:off x="801441" y="386283"/>
            <a:ext cx="5201794" cy="6085434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0B06E34-40DE-4021-ABD6-D0138D107F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01460" y="2803461"/>
            <a:ext cx="609600" cy="609600"/>
          </a:xfrm>
          <a:prstGeom prst="rect">
            <a:avLst/>
          </a:prstGeom>
        </p:spPr>
      </p:pic>
      <p:pic>
        <p:nvPicPr>
          <p:cNvPr id="11" name="Slide 3">
            <a:hlinkClick r:id="" action="ppaction://media"/>
            <a:extLst>
              <a:ext uri="{FF2B5EF4-FFF2-40B4-BE49-F238E27FC236}">
                <a16:creationId xmlns:a16="http://schemas.microsoft.com/office/drawing/2014/main" id="{940575BC-CD62-44E8-B69A-E47B25A32C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01460" y="51694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0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6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17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22321359-6324-4ACA-9198-3E28E7130594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C6AC6D-2EC9-40DC-B093-0798DA9D1A41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3D697-B12B-43EC-BC42-F97D9259ACCB}"/>
              </a:ext>
            </a:extLst>
          </p:cNvPr>
          <p:cNvSpPr txBox="1"/>
          <p:nvPr/>
        </p:nvSpPr>
        <p:spPr>
          <a:xfrm>
            <a:off x="8043780" y="4550005"/>
            <a:ext cx="3838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2C7EE1-0D21-4879-B029-35A75D055A8B}"/>
              </a:ext>
            </a:extLst>
          </p:cNvPr>
          <p:cNvSpPr txBox="1"/>
          <p:nvPr/>
        </p:nvSpPr>
        <p:spPr>
          <a:xfrm>
            <a:off x="8020004" y="2213901"/>
            <a:ext cx="3838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question read to you. We will work together to reach the answer.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49C59F9-5B08-434F-9882-50D630BED829}"/>
              </a:ext>
            </a:extLst>
          </p:cNvPr>
          <p:cNvGrpSpPr/>
          <p:nvPr/>
        </p:nvGrpSpPr>
        <p:grpSpPr>
          <a:xfrm>
            <a:off x="492854" y="2117034"/>
            <a:ext cx="7142923" cy="2968488"/>
            <a:chOff x="106016" y="1179442"/>
            <a:chExt cx="8163341" cy="359134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BAEAD03-6CF1-45FA-9B6F-EB70A5600C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870" t="15379" r="32174" b="29350"/>
            <a:stretch/>
          </p:blipFill>
          <p:spPr>
            <a:xfrm>
              <a:off x="106016" y="1179442"/>
              <a:ext cx="8163341" cy="3591341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F31AE36-208D-4E22-AB33-22CACB53ACDE}"/>
                </a:ext>
              </a:extLst>
            </p:cNvPr>
            <p:cNvSpPr/>
            <p:nvPr/>
          </p:nvSpPr>
          <p:spPr>
            <a:xfrm>
              <a:off x="333828" y="4256972"/>
              <a:ext cx="6093476" cy="5138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6" name="Slide 4 question">
            <a:hlinkClick r:id="" action="ppaction://media"/>
            <a:extLst>
              <a:ext uri="{FF2B5EF4-FFF2-40B4-BE49-F238E27FC236}">
                <a16:creationId xmlns:a16="http://schemas.microsoft.com/office/drawing/2014/main" id="{6179F244-F123-45A0-B687-171D579B90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50954" y="3415970"/>
            <a:ext cx="609600" cy="609600"/>
          </a:xfrm>
          <a:prstGeom prst="rect">
            <a:avLst/>
          </a:prstGeom>
        </p:spPr>
      </p:pic>
      <p:pic>
        <p:nvPicPr>
          <p:cNvPr id="10" name="Slide 4 answer">
            <a:hlinkClick r:id="" action="ppaction://media"/>
            <a:extLst>
              <a:ext uri="{FF2B5EF4-FFF2-40B4-BE49-F238E27FC236}">
                <a16:creationId xmlns:a16="http://schemas.microsoft.com/office/drawing/2014/main" id="{FA18DE93-DD4A-49B0-9A5B-5D3848BF19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34288" y="5486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7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182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B103F1-1C2C-41E8-8445-05435257F4D3}"/>
              </a:ext>
            </a:extLst>
          </p:cNvPr>
          <p:cNvSpPr txBox="1"/>
          <p:nvPr/>
        </p:nvSpPr>
        <p:spPr>
          <a:xfrm>
            <a:off x="6798141" y="4743906"/>
            <a:ext cx="4428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13C9D7-1C01-4926-A25E-39D6D11EF68A}"/>
              </a:ext>
            </a:extLst>
          </p:cNvPr>
          <p:cNvSpPr txBox="1"/>
          <p:nvPr/>
        </p:nvSpPr>
        <p:spPr>
          <a:xfrm>
            <a:off x="6705600" y="2505670"/>
            <a:ext cx="4613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below if you would like the questions read to you.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BE072D-7943-4567-B494-7B63428E5B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533" t="20886" r="10218" b="6303"/>
          <a:stretch/>
        </p:blipFill>
        <p:spPr>
          <a:xfrm>
            <a:off x="748790" y="359020"/>
            <a:ext cx="5102830" cy="6139960"/>
          </a:xfrm>
          <a:prstGeom prst="rect">
            <a:avLst/>
          </a:prstGeom>
        </p:spPr>
      </p:pic>
      <p:pic>
        <p:nvPicPr>
          <p:cNvPr id="5" name="Slide 5 questions">
            <a:hlinkClick r:id="" action="ppaction://media"/>
            <a:extLst>
              <a:ext uri="{FF2B5EF4-FFF2-40B4-BE49-F238E27FC236}">
                <a16:creationId xmlns:a16="http://schemas.microsoft.com/office/drawing/2014/main" id="{FA4D8BAC-F451-42D8-A4F4-C02EC67F19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740" y="3781653"/>
            <a:ext cx="609600" cy="609600"/>
          </a:xfrm>
          <a:prstGeom prst="rect">
            <a:avLst/>
          </a:prstGeom>
        </p:spPr>
      </p:pic>
      <p:pic>
        <p:nvPicPr>
          <p:cNvPr id="6" name="Slide 5 answer">
            <a:hlinkClick r:id="" action="ppaction://media"/>
            <a:extLst>
              <a:ext uri="{FF2B5EF4-FFF2-40B4-BE49-F238E27FC236}">
                <a16:creationId xmlns:a16="http://schemas.microsoft.com/office/drawing/2014/main" id="{2789D6EB-87CE-4D5D-A197-5FBC3BD9B5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740" y="57061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6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66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00C957-5B3B-46C3-9BDB-1CE6F6653D6F}"/>
              </a:ext>
            </a:extLst>
          </p:cNvPr>
          <p:cNvSpPr txBox="1"/>
          <p:nvPr/>
        </p:nvSpPr>
        <p:spPr>
          <a:xfrm>
            <a:off x="1090434" y="6058867"/>
            <a:ext cx="6654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E60891-6B81-4C33-B04B-B7F959CEE329}"/>
              </a:ext>
            </a:extLst>
          </p:cNvPr>
          <p:cNvSpPr txBox="1"/>
          <p:nvPr/>
        </p:nvSpPr>
        <p:spPr>
          <a:xfrm>
            <a:off x="972244" y="310358"/>
            <a:ext cx="5900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sound button if you would like the questions read to you.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A2ED774-1B69-46BF-9347-048F5A62AB97}"/>
              </a:ext>
            </a:extLst>
          </p:cNvPr>
          <p:cNvGrpSpPr/>
          <p:nvPr/>
        </p:nvGrpSpPr>
        <p:grpSpPr>
          <a:xfrm>
            <a:off x="879010" y="1329473"/>
            <a:ext cx="6866176" cy="4408718"/>
            <a:chOff x="879010" y="1525885"/>
            <a:chExt cx="4876800" cy="315609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6126E1E-770E-468F-96BC-B23BFE700A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9239" t="24790" r="10760" b="41169"/>
            <a:stretch/>
          </p:blipFill>
          <p:spPr>
            <a:xfrm>
              <a:off x="879010" y="1525885"/>
              <a:ext cx="4876800" cy="221187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393EC5E-E9BC-4EB0-8416-4E2D20900A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9239" t="69325" r="10760" b="15277"/>
            <a:stretch/>
          </p:blipFill>
          <p:spPr>
            <a:xfrm>
              <a:off x="879010" y="3681438"/>
              <a:ext cx="4876800" cy="1000540"/>
            </a:xfrm>
            <a:prstGeom prst="rect">
              <a:avLst/>
            </a:prstGeom>
          </p:spPr>
        </p:pic>
      </p:grpSp>
      <p:pic>
        <p:nvPicPr>
          <p:cNvPr id="7" name="Slide 6 question">
            <a:hlinkClick r:id="" action="ppaction://media"/>
            <a:extLst>
              <a:ext uri="{FF2B5EF4-FFF2-40B4-BE49-F238E27FC236}">
                <a16:creationId xmlns:a16="http://schemas.microsoft.com/office/drawing/2014/main" id="{AB1BFF7A-6A43-4B25-8EFA-3C27F2D3B8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79555" y="235141"/>
            <a:ext cx="609600" cy="609600"/>
          </a:xfrm>
          <a:prstGeom prst="rect">
            <a:avLst/>
          </a:prstGeom>
        </p:spPr>
      </p:pic>
      <p:pic>
        <p:nvPicPr>
          <p:cNvPr id="9" name="Slide 6 answer">
            <a:hlinkClick r:id="" action="ppaction://media"/>
            <a:extLst>
              <a:ext uri="{FF2B5EF4-FFF2-40B4-BE49-F238E27FC236}">
                <a16:creationId xmlns:a16="http://schemas.microsoft.com/office/drawing/2014/main" id="{99EFD19A-75BA-444F-8B12-ADB8C184E7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08766" y="59387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0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24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856261-6B50-4D27-9BB1-936DCC086D51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29DDC-2C3C-4802-935D-4E095A4F8A9B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0A112B-224A-4333-B7C0-8113932CF4F3}"/>
              </a:ext>
            </a:extLst>
          </p:cNvPr>
          <p:cNvSpPr txBox="1"/>
          <p:nvPr/>
        </p:nvSpPr>
        <p:spPr>
          <a:xfrm>
            <a:off x="558819" y="518732"/>
            <a:ext cx="67013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FF0000"/>
                </a:solidFill>
              </a:rPr>
              <a:t>Challenge Time!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Only try this question if you are feeling confident </a:t>
            </a:r>
            <a:r>
              <a:rPr lang="en-GB" sz="2400" dirty="0">
                <a:sym typeface="Wingdings" panose="05000000000000000000" pitchFamily="2" charset="2"/>
              </a:rPr>
              <a:t>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23DF72-0DEE-48DD-B32D-2A8C4BE6E8E3}"/>
              </a:ext>
            </a:extLst>
          </p:cNvPr>
          <p:cNvSpPr txBox="1"/>
          <p:nvPr/>
        </p:nvSpPr>
        <p:spPr>
          <a:xfrm>
            <a:off x="8440178" y="4735577"/>
            <a:ext cx="3034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button below to hear the answer.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AB3EA6-CC56-4C07-B4FB-35AA05740394}"/>
              </a:ext>
            </a:extLst>
          </p:cNvPr>
          <p:cNvSpPr txBox="1"/>
          <p:nvPr/>
        </p:nvSpPr>
        <p:spPr>
          <a:xfrm>
            <a:off x="8301659" y="2883998"/>
            <a:ext cx="3592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button below if you would like the question read to you.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9E02FA-1E22-4603-9E0A-1BAE35E081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892" t="43217" r="11413" b="25474"/>
          <a:stretch/>
        </p:blipFill>
        <p:spPr>
          <a:xfrm>
            <a:off x="717411" y="2601990"/>
            <a:ext cx="7222386" cy="3114262"/>
          </a:xfrm>
          <a:prstGeom prst="rect">
            <a:avLst/>
          </a:prstGeom>
        </p:spPr>
      </p:pic>
      <p:pic>
        <p:nvPicPr>
          <p:cNvPr id="7" name="Slide 7 question">
            <a:hlinkClick r:id="" action="ppaction://media"/>
            <a:extLst>
              <a:ext uri="{FF2B5EF4-FFF2-40B4-BE49-F238E27FC236}">
                <a16:creationId xmlns:a16="http://schemas.microsoft.com/office/drawing/2014/main" id="{8D530108-B578-4ACA-BD64-45A160DCCC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52583" y="3753133"/>
            <a:ext cx="609600" cy="609600"/>
          </a:xfrm>
          <a:prstGeom prst="rect">
            <a:avLst/>
          </a:prstGeom>
        </p:spPr>
      </p:pic>
      <p:pic>
        <p:nvPicPr>
          <p:cNvPr id="9" name="Slide 7 answer">
            <a:hlinkClick r:id="" action="ppaction://media"/>
            <a:extLst>
              <a:ext uri="{FF2B5EF4-FFF2-40B4-BE49-F238E27FC236}">
                <a16:creationId xmlns:a16="http://schemas.microsoft.com/office/drawing/2014/main" id="{C93D0179-C979-4D17-AEBB-81496EBB15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52583" y="58004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3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40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5795A44-E53A-4F45-88A2-DA0FFB035E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A92139E-2F65-4B50-9786-919ECB39F03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B2B30C8-F525-444F-B354-F03C7F0A2CA0}">
  <ds:schemaRefs>
    <ds:schemaRef ds:uri="http://schemas.microsoft.com/office/2006/metadata/properties"/>
    <ds:schemaRef ds:uri="http://schemas.openxmlformats.org/package/2006/metadata/core-properties"/>
    <ds:schemaRef ds:uri="a460e403-a353-4628-9222-e96d0f2ecf11"/>
    <ds:schemaRef ds:uri="http://purl.org/dc/terms/"/>
    <ds:schemaRef ds:uri="http://purl.org/dc/dcmitype/"/>
    <ds:schemaRef ds:uri="http://schemas.microsoft.com/office/2006/documentManagement/types"/>
    <ds:schemaRef ds:uri="6e6ca74e-b4f7-4601-85ac-67e42a279e9b"/>
    <ds:schemaRef ds:uri="http://www.w3.org/XML/1998/namespace"/>
    <ds:schemaRef ds:uri="http://purl.org/dc/elements/1.1/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258</Words>
  <Application>Microsoft Office PowerPoint</Application>
  <PresentationFormat>Widescreen</PresentationFormat>
  <Paragraphs>28</Paragraphs>
  <Slides>7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Wingdings</vt:lpstr>
      <vt:lpstr>Office Theme</vt:lpstr>
      <vt:lpstr>Mathematics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50</cp:revision>
  <dcterms:created xsi:type="dcterms:W3CDTF">2020-07-13T10:58:18Z</dcterms:created>
  <dcterms:modified xsi:type="dcterms:W3CDTF">2021-01-07T21:44:42Z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