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4D65-8FC2-433A-86ED-34C6CB017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489E5-5DB9-4FEB-BB08-372DD891D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E1BF-7EA1-4A7F-B05E-73992A32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9F358-09CE-4472-B0C5-06364CC3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DF9BE-4769-4919-9D09-9CBB27BF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5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08FC-4157-4BFB-9100-B3AE1120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4A143-1F76-46C5-9BD1-01A85A4B8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BD38D-BFEC-400A-8ED0-93E53FFA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565FE-8D8A-4441-84F7-E1B468F4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2565-D6D5-4972-96FF-09631CF7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7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70653-E75E-45D5-8227-F09789620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4CEBD-CB3C-4A85-BCC5-A6F2C6671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5C6D7-C93A-4AF8-B5D2-27087218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8A838-3A03-44F2-B349-773152BD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1DE57-F9AC-4353-BE5E-D7CEF391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5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FF85-5945-4036-B70D-34BD9E0A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C6C2-268F-4E00-BDBA-71FF7FA40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2A01-8234-4D6C-8EE2-D3F441D3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94072-E1E2-4ED2-AB8E-A2D6D006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059D8-4C39-444F-9F4E-A9666A84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1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3F36-FC6E-49CC-9302-78D842B6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C9FED-A3CA-44FA-8F09-585F0770E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CAB1-1A15-4BA8-8393-E9E36CD8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E15A2-3DD1-4B28-95EE-618F450F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6E9AC-16F8-4D23-B19D-53CA8DCA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80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C029-1BEB-410F-9B71-22BFC04E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E086-1BBA-439C-8F4C-5B948B1CF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92825-0506-48F8-8246-3FA92D3B4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2EC82-1568-41A5-A296-DCD9B4FF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4A826-6F2A-481F-AE56-039AF23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04940-7EBF-43A7-9B9C-1C33B5E7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3870-FEA3-4A86-8EE7-94F2CC16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1BF0F-9C35-4C5B-8E21-3868D8CBD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34F32-0E44-4CDE-A892-616B05433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E4EAF-278B-47C4-A86F-5F09498B5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F0781-3858-4FBA-89AA-D045E6B82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98716-5338-480A-83F4-8A4E99F5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A8547-F064-4ABD-AD5C-1E1A2D29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66491-36DA-4558-83D8-ACFD2E65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4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AA0A-45A6-4705-BC2D-5CAF664B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37439-847C-4D42-AC3F-508B674B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ECE35-BA55-43B5-B060-85A4E146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2712F-7C9B-40E6-B3F3-BCB808CE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76F1A-1444-40E3-9D55-C2609A03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AABE5-F568-4238-9870-2B730C68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79078-F61F-4AEC-9E62-623D98C6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3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D677-4C71-47D9-866E-FA724D59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048C-3DF5-4DC7-888A-E69FA858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77E39-BE26-429E-97AB-C9A32061A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5B2C6-D6AC-4775-A1AC-A84E3D80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9172E-2466-4FE5-A16A-5D080E98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00939-F94B-4E35-A141-D3E62E93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0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E3C1-2297-4F21-AD48-5FAD64D3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A8C68-9813-4C0C-8E23-596590738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48300-5111-46AC-A391-B4CB02C7A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9FEAE-512C-409F-8C46-7C5EB06C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207F4-667C-426D-AB8C-B080E249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AF9D-39DA-4181-AB0E-F6503514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002DF-A99E-44A0-B222-D3ACC8D8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A15B2-9027-4F26-9510-2A1537EB6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4F53D-E334-4F75-B051-44C24B301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9F5C7-1223-404F-A426-1D720516A54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80538-2B0E-4EE4-84CF-F4E8FE4F3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7D37-4965-41E9-982A-87D51D336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1911-E967-42DD-813A-0B72B0B8E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2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9A102-B770-4D80-B516-67BC9BAF5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7" y="718759"/>
            <a:ext cx="11355385" cy="542048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D4F1CE-0CFD-4358-B56B-4D3EC5BFA8A2}"/>
              </a:ext>
            </a:extLst>
          </p:cNvPr>
          <p:cNvCxnSpPr>
            <a:cxnSpLocks/>
          </p:cNvCxnSpPr>
          <p:nvPr/>
        </p:nvCxnSpPr>
        <p:spPr>
          <a:xfrm>
            <a:off x="10124661" y="371061"/>
            <a:ext cx="109993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37CAEF-DFD2-4D97-BAE0-B6EEBA6EF00D}"/>
              </a:ext>
            </a:extLst>
          </p:cNvPr>
          <p:cNvSpPr txBox="1"/>
          <p:nvPr/>
        </p:nvSpPr>
        <p:spPr>
          <a:xfrm>
            <a:off x="4463303" y="186395"/>
            <a:ext cx="566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Click on the login tab and you will be directed to this page.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5B7373-CD27-486C-95C1-13CD20FF0E6C}"/>
              </a:ext>
            </a:extLst>
          </p:cNvPr>
          <p:cNvCxnSpPr/>
          <p:nvPr/>
        </p:nvCxnSpPr>
        <p:spPr>
          <a:xfrm>
            <a:off x="2756452" y="2239617"/>
            <a:ext cx="1577009" cy="1855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576AC84-20A2-4451-89CF-9311E896AE0C}"/>
              </a:ext>
            </a:extLst>
          </p:cNvPr>
          <p:cNvSpPr txBox="1"/>
          <p:nvPr/>
        </p:nvSpPr>
        <p:spPr>
          <a:xfrm>
            <a:off x="662609" y="1870285"/>
            <a:ext cx="2305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need to have students login section selected </a:t>
            </a:r>
          </a:p>
          <a:p>
            <a:endParaRPr lang="en-GB" dirty="0"/>
          </a:p>
          <a:p>
            <a:r>
              <a:rPr lang="en-GB" dirty="0"/>
              <a:t>Username: starlings1</a:t>
            </a:r>
          </a:p>
          <a:p>
            <a:r>
              <a:rPr lang="en-GB" dirty="0"/>
              <a:t>Password: Home</a:t>
            </a:r>
          </a:p>
        </p:txBody>
      </p:sp>
    </p:spTree>
    <p:extLst>
      <p:ext uri="{BB962C8B-B14F-4D97-AF65-F5344CB8AC3E}">
        <p14:creationId xmlns:p14="http://schemas.microsoft.com/office/powerpoint/2010/main" val="62721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D8025-4290-4F95-BA32-8DE169991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6" y="987338"/>
            <a:ext cx="12031754" cy="520137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38A0E2-7C13-48B4-B4DA-31B94D891E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3304" y="364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9B1B2-1AE7-4801-823D-D0F5AC692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9" y="185529"/>
            <a:ext cx="6533322" cy="30224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2B5B15-8598-45C1-A790-E4BFF2D3B1C2}"/>
              </a:ext>
            </a:extLst>
          </p:cNvPr>
          <p:cNvCxnSpPr>
            <a:cxnSpLocks/>
          </p:cNvCxnSpPr>
          <p:nvPr/>
        </p:nvCxnSpPr>
        <p:spPr>
          <a:xfrm flipH="1" flipV="1">
            <a:off x="2107095" y="1537253"/>
            <a:ext cx="291548" cy="23456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0B45A-911D-4D06-9DD2-3BC473D32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920" y="3835575"/>
            <a:ext cx="5375824" cy="3022425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A66491-F34D-402A-A4A8-D1CB25522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5617" y="1537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B4FA5-218F-402A-AB65-5D9C85DDD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" t="13351" r="1445" b="12054"/>
          <a:stretch/>
        </p:blipFill>
        <p:spPr>
          <a:xfrm>
            <a:off x="271670" y="950843"/>
            <a:ext cx="11648660" cy="495631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0763CE-2643-4C71-8D6C-0615D971A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7009" y="341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</Words>
  <Application>Microsoft Office PowerPoint</Application>
  <PresentationFormat>Widescreen</PresentationFormat>
  <Paragraphs>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O’Marah</dc:creator>
  <cp:lastModifiedBy>Mrs O’Marah</cp:lastModifiedBy>
  <cp:revision>5</cp:revision>
  <dcterms:created xsi:type="dcterms:W3CDTF">2021-01-07T11:29:57Z</dcterms:created>
  <dcterms:modified xsi:type="dcterms:W3CDTF">2021-01-07T15:39:06Z</dcterms:modified>
</cp:coreProperties>
</file>