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  <p:sldMasterId id="2147483677" r:id="rId5"/>
    <p:sldMasterId id="2147483679" r:id="rId6"/>
    <p:sldMasterId id="2147483681" r:id="rId7"/>
    <p:sldMasterId id="2147483683" r:id="rId8"/>
    <p:sldMasterId id="2147483685" r:id="rId9"/>
    <p:sldMasterId id="2147483688" r:id="rId10"/>
    <p:sldMasterId id="2147483671" r:id="rId11"/>
  </p:sldMasterIdLst>
  <p:notesMasterIdLst>
    <p:notesMasterId r:id="rId25"/>
  </p:notesMasterIdLst>
  <p:sldIdLst>
    <p:sldId id="447" r:id="rId12"/>
    <p:sldId id="449" r:id="rId13"/>
    <p:sldId id="450" r:id="rId14"/>
    <p:sldId id="455" r:id="rId15"/>
    <p:sldId id="454" r:id="rId16"/>
    <p:sldId id="456" r:id="rId17"/>
    <p:sldId id="457" r:id="rId18"/>
    <p:sldId id="458" r:id="rId19"/>
    <p:sldId id="459" r:id="rId20"/>
    <p:sldId id="452" r:id="rId21"/>
    <p:sldId id="453" r:id="rId22"/>
    <p:sldId id="451" r:id="rId23"/>
    <p:sldId id="46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8" userDrawn="1">
          <p15:clr>
            <a:srgbClr val="A4A3A4"/>
          </p15:clr>
        </p15:guide>
        <p15:guide id="2" pos="1995" userDrawn="1">
          <p15:clr>
            <a:srgbClr val="A4A3A4"/>
          </p15:clr>
        </p15:guide>
        <p15:guide id="3" pos="5103" userDrawn="1">
          <p15:clr>
            <a:srgbClr val="A4A3A4"/>
          </p15:clr>
        </p15:guide>
        <p15:guide id="4" orient="horz" pos="34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Shutkever" initials="SS" lastIdx="1" clrIdx="0">
    <p:extLst>
      <p:ext uri="{19B8F6BF-5375-455C-9EA6-DF929625EA0E}">
        <p15:presenceInfo xmlns:p15="http://schemas.microsoft.com/office/powerpoint/2012/main" userId="Sam Shutkev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94D1"/>
    <a:srgbClr val="DFB470"/>
    <a:srgbClr val="804438"/>
    <a:srgbClr val="3B211D"/>
    <a:srgbClr val="693019"/>
    <a:srgbClr val="9C7762"/>
    <a:srgbClr val="755847"/>
    <a:srgbClr val="EEEFEF"/>
    <a:srgbClr val="F6F6F6"/>
    <a:srgbClr val="E8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3" autoAdjust="0"/>
    <p:restoredTop sz="94694"/>
  </p:normalViewPr>
  <p:slideViewPr>
    <p:cSldViewPr snapToGrid="0" snapToObjects="1">
      <p:cViewPr varScale="1">
        <p:scale>
          <a:sx n="73" d="100"/>
          <a:sy n="73" d="100"/>
        </p:scale>
        <p:origin x="1368" y="96"/>
      </p:cViewPr>
      <p:guideLst>
        <p:guide orient="horz" pos="1298"/>
        <p:guide pos="1995"/>
        <p:guide pos="5103"/>
        <p:guide orient="horz" pos="34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Clegg" userId="c6df1435-7a36-4b38-be4d-16e68e91152f" providerId="ADAL" clId="{ED73BE5E-6186-407C-BBE3-3C4F2008E54F}"/>
    <pc:docChg chg="undo custSel modSld">
      <pc:chgData name="James Clegg" userId="c6df1435-7a36-4b38-be4d-16e68e91152f" providerId="ADAL" clId="{ED73BE5E-6186-407C-BBE3-3C4F2008E54F}" dt="2020-10-21T19:20:06.226" v="26" actId="478"/>
      <pc:docMkLst>
        <pc:docMk/>
      </pc:docMkLst>
      <pc:sldChg chg="delSp delAnim">
        <pc:chgData name="James Clegg" userId="c6df1435-7a36-4b38-be4d-16e68e91152f" providerId="ADAL" clId="{ED73BE5E-6186-407C-BBE3-3C4F2008E54F}" dt="2020-10-21T19:20:06.226" v="26" actId="478"/>
        <pc:sldMkLst>
          <pc:docMk/>
          <pc:sldMk cId="1640220945" sldId="297"/>
        </pc:sldMkLst>
        <pc:picChg chg="del">
          <ac:chgData name="James Clegg" userId="c6df1435-7a36-4b38-be4d-16e68e91152f" providerId="ADAL" clId="{ED73BE5E-6186-407C-BBE3-3C4F2008E54F}" dt="2020-10-21T19:20:06.226" v="26" actId="478"/>
          <ac:picMkLst>
            <pc:docMk/>
            <pc:sldMk cId="1640220945" sldId="297"/>
            <ac:picMk id="2" creationId="{00000000-0000-0000-0000-000000000000}"/>
          </ac:picMkLst>
        </pc:picChg>
      </pc:sldChg>
      <pc:sldChg chg="modSp">
        <pc:chgData name="James Clegg" userId="c6df1435-7a36-4b38-be4d-16e68e91152f" providerId="ADAL" clId="{ED73BE5E-6186-407C-BBE3-3C4F2008E54F}" dt="2020-10-21T19:19:29.025" v="25" actId="1037"/>
        <pc:sldMkLst>
          <pc:docMk/>
          <pc:sldMk cId="2628375658" sldId="420"/>
        </pc:sldMkLst>
        <pc:spChg chg="mod">
          <ac:chgData name="James Clegg" userId="c6df1435-7a36-4b38-be4d-16e68e91152f" providerId="ADAL" clId="{ED73BE5E-6186-407C-BBE3-3C4F2008E54F}" dt="2020-10-21T19:19:01.684" v="15" actId="1076"/>
          <ac:spMkLst>
            <pc:docMk/>
            <pc:sldMk cId="2628375658" sldId="420"/>
            <ac:spMk id="2" creationId="{00000000-0000-0000-0000-000000000000}"/>
          </ac:spMkLst>
        </pc:spChg>
        <pc:spChg chg="mod">
          <ac:chgData name="James Clegg" userId="c6df1435-7a36-4b38-be4d-16e68e91152f" providerId="ADAL" clId="{ED73BE5E-6186-407C-BBE3-3C4F2008E54F}" dt="2020-10-21T19:19:09.445" v="17" actId="20577"/>
          <ac:spMkLst>
            <pc:docMk/>
            <pc:sldMk cId="2628375658" sldId="420"/>
            <ac:spMk id="16" creationId="{B44E6B0A-5D66-794E-AC76-3F54A01194FD}"/>
          </ac:spMkLst>
        </pc:spChg>
        <pc:spChg chg="mod">
          <ac:chgData name="James Clegg" userId="c6df1435-7a36-4b38-be4d-16e68e91152f" providerId="ADAL" clId="{ED73BE5E-6186-407C-BBE3-3C4F2008E54F}" dt="2020-10-21T19:19:29.025" v="25" actId="1037"/>
          <ac:spMkLst>
            <pc:docMk/>
            <pc:sldMk cId="2628375658" sldId="420"/>
            <ac:spMk id="20" creationId="{00000000-0000-0000-0000-000000000000}"/>
          </ac:spMkLst>
        </pc:spChg>
        <pc:spChg chg="mod">
          <ac:chgData name="James Clegg" userId="c6df1435-7a36-4b38-be4d-16e68e91152f" providerId="ADAL" clId="{ED73BE5E-6186-407C-BBE3-3C4F2008E54F}" dt="2020-10-21T19:19:24.698" v="19" actId="1076"/>
          <ac:spMkLst>
            <pc:docMk/>
            <pc:sldMk cId="2628375658" sldId="420"/>
            <ac:spMk id="2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omic Sans MS" panose="030F0702030302020204" pitchFamily="66" charset="0"/>
              </a:defRPr>
            </a:lvl1pPr>
          </a:lstStyle>
          <a:p>
            <a:fld id="{D1BE4B4D-D867-492E-97B2-A4C94167F287}" type="datetimeFigureOut">
              <a:rPr lang="en-GB" smtClean="0"/>
              <a:pPr/>
              <a:t>07/01/2021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omic Sans MS" panose="030F0702030302020204" pitchFamily="66" charset="0"/>
              </a:defRPr>
            </a:lvl1pPr>
          </a:lstStyle>
          <a:p>
            <a:fld id="{9A63A521-224D-4C95-824A-3CEFF92EB90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477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2511188"/>
            <a:ext cx="5950424" cy="17878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TITLE – in caps and saved as a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02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081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010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45335E50-1930-44E5-9B14-893AFBD95C69}" type="datetimeFigureOut">
              <a:rPr lang="en-GB" smtClean="0"/>
              <a:pPr/>
              <a:t>07/01/2021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108BBDC2-4ED5-4A8D-A28C-1B3F6D2413F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16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45335E50-1930-44E5-9B14-893AFBD95C69}" type="datetimeFigureOut">
              <a:rPr lang="en-GB" smtClean="0"/>
              <a:pPr/>
              <a:t>07/01/2021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108BBDC2-4ED5-4A8D-A28C-1B3F6D2413F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219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226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43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6A46-2E4B-4FE1-BB73-030B91D8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5291C-C9F3-401A-8EA4-10EE8D7D0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D727F-4585-4533-9E1D-5BA645B2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EED79-D0B6-454C-93A4-5F4A3CFF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19D7B-A625-4B02-A826-47B46D1B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152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13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4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urn K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sz="4000" u="none" baseline="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Have a go at questions 		 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31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urn K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baseline="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Have a go at questions 	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09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EDCB3-CC60-E94C-B25C-4D771CB649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523922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76518" y="6553200"/>
            <a:ext cx="1470211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2C252DA-A0E8-6A49-900E-07188D62BB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1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523922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6518" y="6553200"/>
            <a:ext cx="1470211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D3D08606-BA4C-8046-935F-20760BC276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3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white text&#10;&#10;Description automatically generated">
            <a:extLst>
              <a:ext uri="{FF2B5EF4-FFF2-40B4-BE49-F238E27FC236}">
                <a16:creationId xmlns:a16="http://schemas.microsoft.com/office/drawing/2014/main" id="{E7898E14-59E6-7D4D-8006-F74307CCB9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6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F33BA71E-3CF0-1E4E-BEEE-6280AD06D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0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A3B0A72-DFF8-FC43-8B3B-B0D9C1468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7FE0188-803D-CF41-A7C4-56C7E1D1B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5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B1CD55F-F59D-4C4C-B1D3-CF371F7843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6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011" y="1201783"/>
            <a:ext cx="7694023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u="sng" dirty="0" smtClean="0"/>
              <a:t>Maths</a:t>
            </a:r>
          </a:p>
          <a:p>
            <a:pPr algn="ctr"/>
            <a:endParaRPr lang="en-GB" sz="4400" u="sng" dirty="0"/>
          </a:p>
          <a:p>
            <a:pPr algn="ctr"/>
            <a:r>
              <a:rPr lang="en-GB" sz="3200" dirty="0" smtClean="0"/>
              <a:t>Year Two Swallows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 smtClean="0"/>
              <a:t>Friday 8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</a:t>
            </a:r>
            <a:r>
              <a:rPr lang="en-GB" sz="3200" dirty="0" smtClean="0"/>
              <a:t>January 2021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184" y="4689701"/>
            <a:ext cx="1533525" cy="1314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4800054"/>
            <a:ext cx="1838325" cy="1209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2134" y="4689701"/>
            <a:ext cx="1447800" cy="1266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5709" y="4689701"/>
            <a:ext cx="1876425" cy="1171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8656" y="4938167"/>
            <a:ext cx="1571625" cy="933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7667" y="2539017"/>
            <a:ext cx="830989" cy="101289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50745" y="2740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3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2411" y="875211"/>
            <a:ext cx="31350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Answers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274" y="1470982"/>
            <a:ext cx="830989" cy="1012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50" y="1939291"/>
            <a:ext cx="6502724" cy="4435384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6457" y="16726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2411" y="875211"/>
            <a:ext cx="31350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Answers</a:t>
            </a:r>
            <a:endParaRPr lang="en-GB" sz="44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5950" y="112441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0329" y="922766"/>
            <a:ext cx="830989" cy="1012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002" y="2137311"/>
            <a:ext cx="7610316" cy="443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0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58" y="842115"/>
            <a:ext cx="5703912" cy="167391"/>
          </a:xfrm>
        </p:spPr>
        <p:txBody>
          <a:bodyPr/>
          <a:lstStyle/>
          <a:p>
            <a:r>
              <a:rPr lang="en-GB" dirty="0" smtClean="0"/>
              <a:t>Challenge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273214" y="864587"/>
            <a:ext cx="31289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True or False?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739" y="1572473"/>
            <a:ext cx="830989" cy="1012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49" y="2815552"/>
            <a:ext cx="8284851" cy="1456001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4684" y="1827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2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58" y="842115"/>
            <a:ext cx="5703912" cy="167391"/>
          </a:xfrm>
        </p:spPr>
        <p:txBody>
          <a:bodyPr/>
          <a:lstStyle/>
          <a:p>
            <a:r>
              <a:rPr lang="en-GB" dirty="0" smtClean="0"/>
              <a:t>Challenge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273214" y="864587"/>
            <a:ext cx="31289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True or False?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086" y="1616300"/>
            <a:ext cx="830989" cy="1012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517" y="2122749"/>
            <a:ext cx="4675769" cy="821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702" y="2840445"/>
            <a:ext cx="7793905" cy="423174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80075" y="1855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4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2360-8825-462F-8459-78709E409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25535A-C4D7-40AD-A938-12127D276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425560"/>
              </p:ext>
            </p:extLst>
          </p:nvPr>
        </p:nvGraphicFramePr>
        <p:xfrm>
          <a:off x="1812235" y="2125266"/>
          <a:ext cx="6096000" cy="2331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00158516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563614262"/>
                    </a:ext>
                  </a:extLst>
                </a:gridCol>
              </a:tblGrid>
              <a:tr h="1165860">
                <a:tc>
                  <a:txBody>
                    <a:bodyPr/>
                    <a:lstStyle/>
                    <a:p>
                      <a:endParaRPr lang="en-GB" sz="2400" dirty="0" smtClean="0"/>
                    </a:p>
                    <a:p>
                      <a:r>
                        <a:rPr lang="en-GB" sz="2400" dirty="0" smtClean="0"/>
                        <a:t>70 </a:t>
                      </a:r>
                      <a:r>
                        <a:rPr lang="en-GB" sz="2400" dirty="0"/>
                        <a:t>+ </a:t>
                      </a:r>
                      <a:r>
                        <a:rPr lang="en-GB" sz="2400" dirty="0" smtClean="0"/>
                        <a:t>14 </a:t>
                      </a:r>
                      <a:r>
                        <a:rPr lang="en-GB" sz="2400" dirty="0"/>
                        <a:t>= </a:t>
                      </a:r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29 </a:t>
                      </a:r>
                      <a:r>
                        <a:rPr lang="en-GB" sz="2400" dirty="0"/>
                        <a:t>– </a:t>
                      </a:r>
                      <a:r>
                        <a:rPr lang="en-GB" sz="2400" dirty="0" smtClean="0"/>
                        <a:t>29 </a:t>
                      </a:r>
                      <a:r>
                        <a:rPr lang="en-GB" sz="2400" dirty="0"/>
                        <a:t>=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6648757"/>
                  </a:ext>
                </a:extLst>
              </a:tr>
              <a:tr h="1165860"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/>
                        <a:t>9</a:t>
                      </a:r>
                      <a:r>
                        <a:rPr lang="en-GB" sz="2400" dirty="0" smtClean="0"/>
                        <a:t> </a:t>
                      </a:r>
                      <a:r>
                        <a:rPr lang="en-GB" sz="2400" dirty="0"/>
                        <a:t>x 2 = </a:t>
                      </a:r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60 </a:t>
                      </a:r>
                      <a:r>
                        <a:rPr lang="en-GB" sz="2400" dirty="0"/>
                        <a:t>÷ 10 =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0297194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841" y="4685874"/>
            <a:ext cx="623242" cy="759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3669" y="720269"/>
            <a:ext cx="5773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4 A Day</a:t>
            </a:r>
            <a:endParaRPr lang="en-GB" sz="6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5083" y="4835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1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2360-8825-462F-8459-78709E409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534194" y="600891"/>
            <a:ext cx="344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Answers </a:t>
            </a:r>
            <a:endParaRPr lang="en-GB" sz="40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1600" y="5273475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491" y="4870178"/>
            <a:ext cx="830989" cy="1012897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325535A-C4D7-40AD-A938-12127D276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947233"/>
              </p:ext>
            </p:extLst>
          </p:nvPr>
        </p:nvGraphicFramePr>
        <p:xfrm>
          <a:off x="1812235" y="2125266"/>
          <a:ext cx="6096000" cy="2331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00158516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563614262"/>
                    </a:ext>
                  </a:extLst>
                </a:gridCol>
              </a:tblGrid>
              <a:tr h="1165860">
                <a:tc>
                  <a:txBody>
                    <a:bodyPr/>
                    <a:lstStyle/>
                    <a:p>
                      <a:endParaRPr lang="en-GB" sz="2400" dirty="0" smtClean="0"/>
                    </a:p>
                    <a:p>
                      <a:r>
                        <a:rPr lang="en-GB" sz="2400" dirty="0" smtClean="0"/>
                        <a:t>70 </a:t>
                      </a:r>
                      <a:r>
                        <a:rPr lang="en-GB" sz="2400" dirty="0"/>
                        <a:t>+ </a:t>
                      </a:r>
                      <a:r>
                        <a:rPr lang="en-GB" sz="2400" dirty="0" smtClean="0"/>
                        <a:t>14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</a:rPr>
                        <a:t>74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29 </a:t>
                      </a:r>
                      <a:r>
                        <a:rPr lang="en-GB" sz="2400" dirty="0"/>
                        <a:t>– </a:t>
                      </a:r>
                      <a:r>
                        <a:rPr lang="en-GB" sz="2400" dirty="0" smtClean="0"/>
                        <a:t>29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6648757"/>
                  </a:ext>
                </a:extLst>
              </a:tr>
              <a:tr h="1165860"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/>
                        <a:t>9</a:t>
                      </a:r>
                      <a:r>
                        <a:rPr lang="en-GB" sz="2400" dirty="0" smtClean="0"/>
                        <a:t> </a:t>
                      </a:r>
                      <a:r>
                        <a:rPr lang="en-GB" sz="2400" dirty="0"/>
                        <a:t>x 2 = 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60 </a:t>
                      </a:r>
                      <a:r>
                        <a:rPr lang="en-GB" sz="2400" dirty="0"/>
                        <a:t>÷ 10 = 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02971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080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645920" y="613954"/>
            <a:ext cx="5551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u="sng" dirty="0" smtClean="0"/>
              <a:t>Number Bonds</a:t>
            </a:r>
            <a:endParaRPr lang="en-GB" sz="36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28" y="1458277"/>
            <a:ext cx="2728160" cy="3714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795" y="2808514"/>
            <a:ext cx="2690387" cy="3775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181" y="1221097"/>
            <a:ext cx="2806219" cy="368040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5490" y="5508648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4501" y="5192913"/>
            <a:ext cx="830989" cy="1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5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>
                <a:solidFill>
                  <a:schemeClr val="bg1"/>
                </a:solidFill>
              </a:rPr>
              <a:t>Knkkkkkkkkkkkkkk</a:t>
            </a:r>
            <a:r>
              <a:rPr lang="en-GB" dirty="0" smtClean="0">
                <a:solidFill>
                  <a:schemeClr val="bg1"/>
                </a:solidFill>
              </a:rPr>
              <a:t>         </a:t>
            </a:r>
            <a:r>
              <a:rPr lang="en-GB" dirty="0" err="1" smtClean="0">
                <a:solidFill>
                  <a:schemeClr val="bg1"/>
                </a:solidFill>
              </a:rPr>
              <a:t>kk</a:t>
            </a:r>
            <a:r>
              <a:rPr lang="en-GB" u="sng" dirty="0" err="1" smtClean="0"/>
              <a:t>Video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22070" y="5797397"/>
            <a:ext cx="8451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https://vimeo.com/465863014</a:t>
            </a:r>
            <a:endParaRPr lang="en-GB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435" y="4403255"/>
            <a:ext cx="830989" cy="1012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936" y="742821"/>
            <a:ext cx="5548041" cy="416688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835" y="4607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9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156" y="1314043"/>
            <a:ext cx="4605371" cy="5191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709" y="496389"/>
            <a:ext cx="359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 smtClean="0"/>
              <a:t>Your Turn</a:t>
            </a:r>
            <a:endParaRPr lang="en-GB" sz="3600" u="sng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3927" y="3179441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527" y="2977792"/>
            <a:ext cx="830989" cy="1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04" y="239920"/>
            <a:ext cx="4288836" cy="63011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34757" y="2682631"/>
            <a:ext cx="21679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u="sng" dirty="0"/>
              <a:t>Your Turn</a:t>
            </a:r>
            <a:endParaRPr lang="en-GB" sz="4000" u="sng" dirty="0"/>
          </a:p>
        </p:txBody>
      </p:sp>
    </p:spTree>
    <p:extLst>
      <p:ext uri="{BB962C8B-B14F-4D97-AF65-F5344CB8AC3E}">
        <p14:creationId xmlns:p14="http://schemas.microsoft.com/office/powerpoint/2010/main" val="33608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59" y="577351"/>
            <a:ext cx="3818437" cy="5912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34757" y="2682631"/>
            <a:ext cx="21679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u="sng" dirty="0"/>
              <a:t>Your Turn</a:t>
            </a:r>
            <a:endParaRPr lang="en-GB" sz="4000" u="sng" dirty="0"/>
          </a:p>
        </p:txBody>
      </p:sp>
    </p:spTree>
    <p:extLst>
      <p:ext uri="{BB962C8B-B14F-4D97-AF65-F5344CB8AC3E}">
        <p14:creationId xmlns:p14="http://schemas.microsoft.com/office/powerpoint/2010/main" val="2042885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74" y="169137"/>
            <a:ext cx="4650965" cy="65843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34757" y="2682631"/>
            <a:ext cx="21679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u="sng" dirty="0"/>
              <a:t>Your Turn</a:t>
            </a:r>
            <a:endParaRPr lang="en-GB" sz="4000" u="sng" dirty="0"/>
          </a:p>
        </p:txBody>
      </p:sp>
    </p:spTree>
    <p:extLst>
      <p:ext uri="{BB962C8B-B14F-4D97-AF65-F5344CB8AC3E}">
        <p14:creationId xmlns:p14="http://schemas.microsoft.com/office/powerpoint/2010/main" val="296742574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et ready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t ready 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2857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t's learn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et's learn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Your tur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Your turn activity less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Your turn activity less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0DC92D10A6294EB2D3BAE7684BF2FC" ma:contentTypeVersion="9" ma:contentTypeDescription="Create a new document." ma:contentTypeScope="" ma:versionID="b2c766a94e95002ac4288712d4fa69c8">
  <xsd:schema xmlns:xsd="http://www.w3.org/2001/XMLSchema" xmlns:xs="http://www.w3.org/2001/XMLSchema" xmlns:p="http://schemas.microsoft.com/office/2006/metadata/properties" xmlns:ns3="522d4c35-b548-4432-90ae-af4376e1c4b4" targetNamespace="http://schemas.microsoft.com/office/2006/metadata/properties" ma:root="true" ma:fieldsID="7178f4fb24cd49e559b70803ab372ab1" ns3:_="">
    <xsd:import namespace="522d4c35-b548-4432-90ae-af4376e1c4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2d4c35-b548-4432-90ae-af4376e1c4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727757-3061-47D3-99FD-9493F136DC43}">
  <ds:schemaRefs>
    <ds:schemaRef ds:uri="http://schemas.microsoft.com/office/2006/metadata/properties"/>
    <ds:schemaRef ds:uri="522d4c35-b548-4432-90ae-af4376e1c4b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BCFAA56-25FA-41E2-994C-90645794C5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2d4c35-b548-4432-90ae-af4376e1c4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A976BF-BA58-4DED-B6CD-0D8A580477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9492</TotalTime>
  <Words>75</Words>
  <Application>Microsoft Office PowerPoint</Application>
  <PresentationFormat>On-screen Show (4:3)</PresentationFormat>
  <Paragraphs>36</Paragraphs>
  <Slides>13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Title slide</vt:lpstr>
      <vt:lpstr>Get ready title</vt:lpstr>
      <vt:lpstr>Get ready questions</vt:lpstr>
      <vt:lpstr>Let's learn title</vt:lpstr>
      <vt:lpstr>Let's learn slides</vt:lpstr>
      <vt:lpstr>Your turn</vt:lpstr>
      <vt:lpstr>1_Your turn activity lesson</vt:lpstr>
      <vt:lpstr>Your turn activity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  </vt:lpstr>
      <vt:lpstr>Challenge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Clarke</dc:creator>
  <cp:lastModifiedBy>Nicola Gillam</cp:lastModifiedBy>
  <cp:revision>482</cp:revision>
  <dcterms:created xsi:type="dcterms:W3CDTF">2019-07-05T11:02:13Z</dcterms:created>
  <dcterms:modified xsi:type="dcterms:W3CDTF">2021-01-07T13:28:56Z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0x010100810DC92D10A6294EB2D3BAE7684BF2FC</vt:lpwstr>
  </property>
</Properties>
</file>