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07/01/2021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www.transum.org/Tables/Square.asp" TargetMode="External"/><Relationship Id="rId5" Type="http://schemas.openxmlformats.org/officeDocument/2006/relationships/image" Target="../media/image1.png"/><Relationship Id="rId4" Type="http://schemas.openxmlformats.org/officeDocument/2006/relationships/hyperlink" Target="https://whiterosemaths.com/homelearning/year-4/week-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3" y="140733"/>
            <a:ext cx="23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Friday 8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4361568"/>
            <a:ext cx="613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https://whiterosemaths.com/homelearning/year-4/week-5/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96433" y="2673531"/>
            <a:ext cx="676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add two 4-digit numbers- no exchange?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446" y="2794498"/>
            <a:ext cx="4895850" cy="3933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3509" y="690739"/>
            <a:ext cx="6217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6"/>
              </a:rPr>
              <a:t>A times table challenge to warm up with today:  Level 2</a:t>
            </a:r>
          </a:p>
          <a:p>
            <a:endParaRPr lang="en-GB" dirty="0">
              <a:hlinkClick r:id="rId6"/>
            </a:endParaRPr>
          </a:p>
          <a:p>
            <a:r>
              <a:rPr lang="en-GB" dirty="0" smtClean="0">
                <a:hlinkClick r:id="rId6"/>
              </a:rPr>
              <a:t>https</a:t>
            </a:r>
            <a:r>
              <a:rPr lang="en-GB" dirty="0">
                <a:hlinkClick r:id="rId6"/>
              </a:rPr>
              <a:t>://</a:t>
            </a:r>
            <a:r>
              <a:rPr lang="en-GB" dirty="0" smtClean="0">
                <a:hlinkClick r:id="rId6"/>
              </a:rPr>
              <a:t>www.transum.org/Tables/Square.asp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446" y="325399"/>
            <a:ext cx="2542902" cy="207099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32275" y="410254"/>
            <a:ext cx="1549174" cy="15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49" y="180838"/>
            <a:ext cx="4063960" cy="654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349" y="180838"/>
            <a:ext cx="4615906" cy="643263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9945" y="319405"/>
            <a:ext cx="1644968" cy="16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6" y="87902"/>
            <a:ext cx="6181725" cy="3790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566" y="3159306"/>
            <a:ext cx="6200775" cy="34480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1955" y="754834"/>
            <a:ext cx="1706606" cy="170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31" y="1638844"/>
            <a:ext cx="5364025" cy="3455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423" y="217714"/>
            <a:ext cx="367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847" y="325891"/>
            <a:ext cx="6238875" cy="58578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3063" y="217714"/>
            <a:ext cx="1113745" cy="11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9" y="482237"/>
            <a:ext cx="63912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80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32</Words>
  <Application>Microsoft Office PowerPoint</Application>
  <PresentationFormat>Widescreen</PresentationFormat>
  <Paragraphs>7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Mrs Evans</cp:lastModifiedBy>
  <cp:revision>19</cp:revision>
  <dcterms:created xsi:type="dcterms:W3CDTF">2021-01-05T11:03:08Z</dcterms:created>
  <dcterms:modified xsi:type="dcterms:W3CDTF">2021-01-07T09:43:31Z</dcterms:modified>
</cp:coreProperties>
</file>