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3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2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8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8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2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B6FFA-35BE-4976-AE8C-C4C8BBFC1463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0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      English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9975" y="2798540"/>
            <a:ext cx="3667562" cy="3868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4259" y="156093"/>
            <a:ext cx="28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Fri</a:t>
            </a:r>
            <a:r>
              <a:rPr lang="en-GB" dirty="0" smtClean="0"/>
              <a:t>day 8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 smtClean="0"/>
              <a:t>January 2021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03323" y="1660525"/>
            <a:ext cx="1622606" cy="16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3102" y="352402"/>
            <a:ext cx="4238625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50" y="352402"/>
            <a:ext cx="5769740" cy="426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436" y="4765489"/>
            <a:ext cx="11587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Imagine you have visited the most wonderful sweet and chocolate shop in the world. 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435" y="5227154"/>
            <a:ext cx="11587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How did you feel on the approach to the shop? </a:t>
            </a:r>
            <a:endParaRPr lang="en-GB" sz="2400" dirty="0" smtClean="0">
              <a:solidFill>
                <a:srgbClr val="0070C0"/>
              </a:solidFill>
            </a:endParaRPr>
          </a:p>
          <a:p>
            <a:r>
              <a:rPr lang="en-GB" sz="2400" dirty="0" smtClean="0">
                <a:solidFill>
                  <a:srgbClr val="0070C0"/>
                </a:solidFill>
              </a:rPr>
              <a:t>What </a:t>
            </a:r>
            <a:r>
              <a:rPr lang="en-GB" sz="2400" dirty="0">
                <a:solidFill>
                  <a:srgbClr val="0070C0"/>
                </a:solidFill>
              </a:rPr>
              <a:t>sights did you see? What could you smell? What have you bought? How did you feel when you were in the shop? Did something happen while you were inside?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4524" y="432616"/>
            <a:ext cx="1152344" cy="11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2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59" y="211745"/>
            <a:ext cx="1666875" cy="144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303" y="1743279"/>
            <a:ext cx="176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could see…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29303" y="2020418"/>
            <a:ext cx="4499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rainbow of colour from floor to ceiling.</a:t>
            </a:r>
          </a:p>
          <a:p>
            <a:r>
              <a:rPr lang="en-GB" dirty="0" smtClean="0"/>
              <a:t>Every shape I could imagine from large round lollipops to soft twisty marshmallows.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856" y="183884"/>
            <a:ext cx="1133475" cy="1400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3451" y="1694409"/>
            <a:ext cx="5286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could smell…</a:t>
            </a:r>
          </a:p>
          <a:p>
            <a:r>
              <a:rPr lang="en-GB" dirty="0" smtClean="0"/>
              <a:t>Clouds of sweetness from all around.</a:t>
            </a:r>
          </a:p>
          <a:p>
            <a:r>
              <a:rPr lang="en-GB" dirty="0" smtClean="0"/>
              <a:t>Wafts of sharp citrus from the lemon sherbets.</a:t>
            </a:r>
          </a:p>
          <a:p>
            <a:r>
              <a:rPr lang="en-GB" dirty="0" smtClean="0"/>
              <a:t>The tang of liquorice. 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03" y="3220887"/>
            <a:ext cx="2000250" cy="152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9303" y="4815840"/>
            <a:ext cx="5000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felt…</a:t>
            </a:r>
          </a:p>
          <a:p>
            <a:r>
              <a:rPr lang="en-GB" dirty="0" smtClean="0"/>
              <a:t>Mesmerised by the riot of colour facing me.</a:t>
            </a:r>
          </a:p>
          <a:p>
            <a:r>
              <a:rPr lang="en-GB" dirty="0" smtClean="0"/>
              <a:t>I sighed in happiness as the clouds of sweetness surrounded me.</a:t>
            </a:r>
          </a:p>
          <a:p>
            <a:r>
              <a:rPr lang="en-GB" dirty="0" smtClean="0"/>
              <a:t>Excited about the vast choice of delightful treats in front of me.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929856" y="3220887"/>
            <a:ext cx="2142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?</a:t>
            </a:r>
            <a:endParaRPr lang="en-GB" sz="6000" dirty="0"/>
          </a:p>
        </p:txBody>
      </p:sp>
      <p:sp>
        <p:nvSpPr>
          <p:cNvPr id="14" name="TextBox 13"/>
          <p:cNvSpPr txBox="1"/>
          <p:nvPr/>
        </p:nvSpPr>
        <p:spPr>
          <a:xfrm>
            <a:off x="6035040" y="4354286"/>
            <a:ext cx="56344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happened while you were inside the shop?</a:t>
            </a:r>
          </a:p>
          <a:p>
            <a:endParaRPr lang="en-GB" dirty="0"/>
          </a:p>
          <a:p>
            <a:r>
              <a:rPr lang="en-GB" dirty="0" smtClean="0"/>
              <a:t>I was allowed to taste some new luxurious chocolate.</a:t>
            </a:r>
          </a:p>
          <a:p>
            <a:r>
              <a:rPr lang="en-GB" dirty="0" smtClean="0"/>
              <a:t>I bought some delicious Mallow Pops for my children.</a:t>
            </a:r>
          </a:p>
          <a:p>
            <a:r>
              <a:rPr lang="en-GB" dirty="0" smtClean="0"/>
              <a:t>The shopkeeper accidentally dropped a whole pot of sherbet which wafted into the air in a giant cloud of sweetness. 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3231" y="233591"/>
            <a:ext cx="1673586" cy="16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0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474" y="87086"/>
            <a:ext cx="3248297" cy="67926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Dear Diary,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83474" y="653679"/>
            <a:ext cx="1004098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Earlier today I discovered the </a:t>
            </a:r>
            <a:r>
              <a:rPr lang="en-GB" sz="2000" dirty="0" smtClean="0">
                <a:solidFill>
                  <a:srgbClr val="00B050"/>
                </a:solidFill>
              </a:rPr>
              <a:t>most amazing </a:t>
            </a:r>
            <a:r>
              <a:rPr lang="en-GB" sz="2000" dirty="0" smtClean="0"/>
              <a:t>new sweet shop had opened in the village so I decided to investigate. </a:t>
            </a:r>
            <a:r>
              <a:rPr lang="en-GB" sz="2000" u="sng" dirty="0" smtClean="0"/>
              <a:t>When I arrived</a:t>
            </a:r>
            <a:r>
              <a:rPr lang="en-GB" sz="2000" dirty="0" smtClean="0"/>
              <a:t>, there was the </a:t>
            </a:r>
            <a:r>
              <a:rPr lang="en-GB" sz="2000" dirty="0" smtClean="0">
                <a:solidFill>
                  <a:srgbClr val="FF0000"/>
                </a:solidFill>
              </a:rPr>
              <a:t>longest</a:t>
            </a:r>
            <a:r>
              <a:rPr lang="en-GB" sz="2000" dirty="0" smtClean="0">
                <a:solidFill>
                  <a:srgbClr val="00B050"/>
                </a:solidFill>
              </a:rPr>
              <a:t> </a:t>
            </a:r>
            <a:r>
              <a:rPr lang="en-GB" sz="2000" dirty="0" smtClean="0"/>
              <a:t>queue outside and I had to be very patient even though I was so keen to go in.</a:t>
            </a:r>
          </a:p>
          <a:p>
            <a:endParaRPr lang="en-GB" sz="1100" dirty="0"/>
          </a:p>
          <a:p>
            <a:r>
              <a:rPr lang="en-GB" sz="2000" u="sng" dirty="0" smtClean="0"/>
              <a:t>When it was finally my turn to enter</a:t>
            </a:r>
            <a:r>
              <a:rPr lang="en-GB" sz="2000" dirty="0" smtClean="0"/>
              <a:t>, I stepped into a rainbow of colour from floor to ceiling whilst the sharp tang of citrus from the sherbet lemons hit my nose. </a:t>
            </a:r>
            <a:r>
              <a:rPr lang="en-GB" sz="2000" u="sng" dirty="0" smtClean="0"/>
              <a:t>Every where I looked</a:t>
            </a:r>
            <a:r>
              <a:rPr lang="en-GB" sz="2000" dirty="0" smtClean="0"/>
              <a:t>, there were sweets of every shape I could imagine from </a:t>
            </a:r>
            <a:r>
              <a:rPr lang="en-GB" sz="2000" dirty="0"/>
              <a:t>large round lollipops to soft twisty marshmallows</a:t>
            </a:r>
            <a:r>
              <a:rPr lang="en-GB" sz="2000" dirty="0" smtClean="0"/>
              <a:t>.</a:t>
            </a:r>
          </a:p>
          <a:p>
            <a:endParaRPr lang="en-GB" sz="1100" dirty="0"/>
          </a:p>
          <a:p>
            <a:r>
              <a:rPr lang="en-GB" sz="2000" dirty="0" smtClean="0"/>
              <a:t>The shopkeeper was an ancient looking man who reminded me of a wise old wizard. He smiled the </a:t>
            </a:r>
            <a:r>
              <a:rPr lang="en-GB" sz="2000" dirty="0" smtClean="0">
                <a:solidFill>
                  <a:srgbClr val="0070C0"/>
                </a:solidFill>
              </a:rPr>
              <a:t>friendliest</a:t>
            </a:r>
            <a:r>
              <a:rPr lang="en-GB" sz="2000" dirty="0" smtClean="0"/>
              <a:t> smile and asked if I wanted to sample any of the delicious looking goodies on display. Oh diary, I couldn’t believe my luck! It was difficult to decide which tempting treat to choose first. </a:t>
            </a:r>
            <a:r>
              <a:rPr lang="en-GB" sz="2000" u="sng" dirty="0" smtClean="0"/>
              <a:t>Eventually</a:t>
            </a:r>
            <a:r>
              <a:rPr lang="en-GB" sz="2000" dirty="0" smtClean="0"/>
              <a:t>, I chose a piece of luxurious chocolate which melted in my mouth as I ate it.</a:t>
            </a:r>
          </a:p>
          <a:p>
            <a:endParaRPr lang="en-GB" sz="1100" dirty="0"/>
          </a:p>
          <a:p>
            <a:r>
              <a:rPr lang="en-GB" sz="2000" dirty="0" smtClean="0"/>
              <a:t>Then a funny thing happened. As the shopkeeper reached up to collect four Mallow Pops for me to give to my children later, he accidentally knocked over a whole jar of sherbet which exploded in the air in a cloud of the </a:t>
            </a:r>
            <a:r>
              <a:rPr lang="en-GB" sz="2000" dirty="0" smtClean="0">
                <a:solidFill>
                  <a:srgbClr val="0070C0"/>
                </a:solidFill>
              </a:rPr>
              <a:t>tangiest</a:t>
            </a:r>
            <a:r>
              <a:rPr lang="en-GB" sz="2000" dirty="0" smtClean="0"/>
              <a:t> sweetness. We both laughed and enjoyed the taste as it landed on out tongues. </a:t>
            </a:r>
          </a:p>
          <a:p>
            <a:endParaRPr lang="en-GB" sz="1100" dirty="0"/>
          </a:p>
          <a:p>
            <a:r>
              <a:rPr lang="en-GB" sz="2000" dirty="0" smtClean="0"/>
              <a:t>What a great day diary! I’ll definitely be visiting my new favourite shop again.</a:t>
            </a:r>
            <a:endParaRPr lang="en-GB" sz="20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6225" y="345531"/>
            <a:ext cx="1387475" cy="138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470</Words>
  <Application>Microsoft Office PowerPoint</Application>
  <PresentationFormat>Widescreen</PresentationFormat>
  <Paragraphs>33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      English </vt:lpstr>
      <vt:lpstr>PowerPoint Presentation</vt:lpstr>
      <vt:lpstr>PowerPoint Presentation</vt:lpstr>
      <vt:lpstr>Dear Diary,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Mrs Evans</cp:lastModifiedBy>
  <cp:revision>39</cp:revision>
  <dcterms:created xsi:type="dcterms:W3CDTF">2020-09-20T20:04:10Z</dcterms:created>
  <dcterms:modified xsi:type="dcterms:W3CDTF">2021-01-07T12:23:43Z</dcterms:modified>
</cp:coreProperties>
</file>