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0CF3C-196E-4E39-8A4D-68CF838E9111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DBB90-5943-43FF-8951-694839EBA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8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309D2-AC41-4772-A32E-F14D1948633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57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93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9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15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29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33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72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46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11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78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13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5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35EF5-2FF7-4AB7-B701-F6C094EC3EE4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24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o7fbLgY2oA_cFCIg9GdxtQ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402" y="4851319"/>
            <a:ext cx="5048302" cy="153867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7732" y="1685342"/>
            <a:ext cx="4838229" cy="2311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32" y="4146828"/>
            <a:ext cx="4675997" cy="25265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2001" y="271601"/>
            <a:ext cx="115224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/>
              <a:t>Set 3</a:t>
            </a:r>
          </a:p>
          <a:p>
            <a:r>
              <a:rPr lang="en-GB" dirty="0"/>
              <a:t>If you are currently reading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</a:t>
            </a:r>
            <a:r>
              <a:rPr lang="en-GB" dirty="0">
                <a:solidFill>
                  <a:schemeClr val="accent2"/>
                </a:solidFill>
              </a:rPr>
              <a:t>orange</a:t>
            </a:r>
            <a:r>
              <a:rPr lang="en-GB" dirty="0"/>
              <a:t>, </a:t>
            </a:r>
            <a:r>
              <a:rPr lang="en-GB" dirty="0">
                <a:solidFill>
                  <a:srgbClr val="FFC000"/>
                </a:solidFill>
              </a:rPr>
              <a:t>yellow</a:t>
            </a:r>
            <a:r>
              <a:rPr lang="en-GB" dirty="0"/>
              <a:t>, </a:t>
            </a:r>
            <a:r>
              <a:rPr lang="en-GB" dirty="0">
                <a:solidFill>
                  <a:srgbClr val="0070C0"/>
                </a:solidFill>
              </a:rPr>
              <a:t>blue</a:t>
            </a:r>
            <a:r>
              <a:rPr lang="en-GB" dirty="0"/>
              <a:t> or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grey</a:t>
            </a:r>
            <a:r>
              <a:rPr lang="en-GB" dirty="0"/>
              <a:t> books, please follow the links below to your Speed Sound lesson, red word focus lesson and hold a sentence activity for today. Each day you will need to click on the video’s shown in the screen shots below. Please remember that although the screen shot says /</a:t>
            </a:r>
            <a:r>
              <a:rPr lang="en-GB" dirty="0" err="1"/>
              <a:t>ee</a:t>
            </a:r>
            <a:r>
              <a:rPr lang="en-GB" dirty="0"/>
              <a:t>/, the sound will change each day but will be found in the same place. </a:t>
            </a:r>
            <a:r>
              <a:rPr lang="en-GB" dirty="0">
                <a:hlinkClick r:id="rId8"/>
              </a:rPr>
              <a:t>https://www.youtube.com/channel/UCo7fbLgY2oA_cFCIg9GdxtQ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925961" y="2332010"/>
            <a:ext cx="5721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Video 1: </a:t>
            </a:r>
            <a:r>
              <a:rPr lang="en-GB" dirty="0" smtClean="0"/>
              <a:t>Please watch ‘Set </a:t>
            </a:r>
            <a:r>
              <a:rPr lang="en-GB" b="1" dirty="0" smtClean="0"/>
              <a:t>3</a:t>
            </a:r>
            <a:r>
              <a:rPr lang="en-GB" dirty="0" smtClean="0"/>
              <a:t> Speed sound’ lesson.</a:t>
            </a:r>
          </a:p>
          <a:p>
            <a:endParaRPr lang="en-GB" dirty="0"/>
          </a:p>
          <a:p>
            <a:r>
              <a:rPr lang="en-GB" b="1" dirty="0" smtClean="0"/>
              <a:t>Video 2</a:t>
            </a:r>
            <a:r>
              <a:rPr lang="en-GB" dirty="0" smtClean="0"/>
              <a:t>: Please watch ‘Set </a:t>
            </a:r>
            <a:r>
              <a:rPr lang="en-GB" b="1" dirty="0" smtClean="0"/>
              <a:t>3</a:t>
            </a:r>
            <a:r>
              <a:rPr lang="en-GB" dirty="0" smtClean="0"/>
              <a:t> Spelling’ lesson.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158844" y="3838422"/>
            <a:ext cx="572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Video 3: </a:t>
            </a:r>
            <a:r>
              <a:rPr lang="en-GB" dirty="0" smtClean="0"/>
              <a:t>Please watch ‘Red words </a:t>
            </a:r>
            <a:r>
              <a:rPr lang="en-GB" b="1" dirty="0" smtClean="0"/>
              <a:t>2</a:t>
            </a:r>
            <a:r>
              <a:rPr lang="en-GB" dirty="0" smtClean="0"/>
              <a:t>’  lesson only. </a:t>
            </a:r>
          </a:p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12375" y="5116287"/>
            <a:ext cx="243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Video 4: </a:t>
            </a:r>
            <a:r>
              <a:rPr lang="en-GB" dirty="0" smtClean="0"/>
              <a:t>Please watch ‘Read </a:t>
            </a:r>
            <a:r>
              <a:rPr lang="en-GB" dirty="0" smtClean="0"/>
              <a:t>longer words</a:t>
            </a:r>
            <a:r>
              <a:rPr lang="en-GB" dirty="0" smtClean="0"/>
              <a:t>’ 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092757" y="2543674"/>
            <a:ext cx="3670973" cy="7661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802194" y="3022733"/>
            <a:ext cx="2123768" cy="59787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052916" y="4252146"/>
            <a:ext cx="2179672" cy="183582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496505" y="5368834"/>
            <a:ext cx="2294798" cy="7026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4E5ACC59-1A55-4D78-94A2-EBDD2806D0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0450" y="1451076"/>
            <a:ext cx="2435449" cy="10899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B80B1C1-3F52-4BB4-AB2C-4D66A8AAE1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84817" y="2629115"/>
            <a:ext cx="1046714" cy="7088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77184" y="3377934"/>
            <a:ext cx="830989" cy="1012897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144864" y="4232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3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136</Words>
  <Application>Microsoft Office PowerPoint</Application>
  <PresentationFormat>Widescreen</PresentationFormat>
  <Paragraphs>8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Campion</dc:creator>
  <cp:lastModifiedBy>home</cp:lastModifiedBy>
  <cp:revision>2</cp:revision>
  <dcterms:created xsi:type="dcterms:W3CDTF">2021-01-06T14:11:58Z</dcterms:created>
  <dcterms:modified xsi:type="dcterms:W3CDTF">2021-01-07T11:33:53Z</dcterms:modified>
</cp:coreProperties>
</file>