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B2A0-519D-42E8-A6F0-11BDB231ADA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3FDF-FE66-40EF-BC11-22989092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9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3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8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1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FA30-3912-4CC2-86C2-ACD9D93638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o7fbLgY2oA_cFCIg9Gdxt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03" y="4323806"/>
            <a:ext cx="2225950" cy="2186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34772"/>
          <a:stretch/>
        </p:blipFill>
        <p:spPr>
          <a:xfrm>
            <a:off x="615546" y="3013601"/>
            <a:ext cx="5040672" cy="3614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9146E-8D93-475D-A540-6C440A7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61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Read Write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7478-8C00-426D-AEB0-A157AC98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45" y="1174506"/>
            <a:ext cx="11807687" cy="557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 smtClean="0"/>
              <a:t>Set </a:t>
            </a:r>
            <a:r>
              <a:rPr lang="en-GB" sz="2000" u="sng" dirty="0"/>
              <a:t>1</a:t>
            </a:r>
          </a:p>
          <a:p>
            <a:pPr marL="0" indent="0">
              <a:buNone/>
            </a:pPr>
            <a:r>
              <a:rPr lang="en-GB" sz="2000" dirty="0" smtClean="0"/>
              <a:t>Please </a:t>
            </a:r>
            <a:r>
              <a:rPr lang="en-GB" sz="2000" dirty="0"/>
              <a:t>follow the </a:t>
            </a:r>
            <a:r>
              <a:rPr lang="en-GB" sz="2000" dirty="0" smtClean="0"/>
              <a:t>link </a:t>
            </a:r>
            <a:r>
              <a:rPr lang="en-GB" sz="2000" dirty="0"/>
              <a:t>below to your Read Write Inc lesson today. </a:t>
            </a:r>
            <a:r>
              <a:rPr lang="en-GB" sz="2000" dirty="0" smtClean="0"/>
              <a:t> Each day you will need to click on the video’s shown in the screen shots below. Please remember that although the screen shot says /</a:t>
            </a:r>
            <a:r>
              <a:rPr lang="en-GB" sz="2000" dirty="0"/>
              <a:t>a</a:t>
            </a:r>
            <a:r>
              <a:rPr lang="en-GB" sz="2000" dirty="0" smtClean="0"/>
              <a:t>/, the sound will change each day but will be found in the same place.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1800" dirty="0" smtClean="0">
                <a:hlinkClick r:id="rId7"/>
              </a:rPr>
              <a:t>https</a:t>
            </a:r>
            <a:r>
              <a:rPr lang="en-GB" sz="1800" dirty="0">
                <a:hlinkClick r:id="rId7"/>
              </a:rPr>
              <a:t>://</a:t>
            </a:r>
            <a:r>
              <a:rPr lang="en-GB" sz="1800" dirty="0" smtClean="0">
                <a:hlinkClick r:id="rId7"/>
              </a:rPr>
              <a:t>www.youtube.com/channel/UCo7fbLgY2oA_cFCIg9GdxtQ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6310" y="289471"/>
            <a:ext cx="1977500" cy="88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3321D-DC4C-4209-A3CC-361DE4DA44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0981" y="690"/>
            <a:ext cx="2032818" cy="1410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6501" y="2896628"/>
            <a:ext cx="3079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Word Time’ lesson. </a:t>
            </a:r>
          </a:p>
          <a:p>
            <a:endParaRPr lang="en-GB" dirty="0"/>
          </a:p>
          <a:p>
            <a:r>
              <a:rPr lang="en-GB" b="1" dirty="0" smtClean="0"/>
              <a:t>Video 3</a:t>
            </a:r>
            <a:r>
              <a:rPr lang="en-GB" dirty="0" smtClean="0"/>
              <a:t>: Please watch </a:t>
            </a:r>
            <a:r>
              <a:rPr lang="en-GB" dirty="0" smtClean="0"/>
              <a:t>‘Red Words </a:t>
            </a:r>
            <a:r>
              <a:rPr lang="en-GB" b="1" dirty="0" smtClean="0"/>
              <a:t>1</a:t>
            </a:r>
            <a:r>
              <a:rPr lang="en-GB" dirty="0" smtClean="0"/>
              <a:t>’ </a:t>
            </a:r>
            <a:r>
              <a:rPr lang="en-GB" dirty="0"/>
              <a:t>l</a:t>
            </a:r>
            <a:r>
              <a:rPr lang="en-GB" dirty="0" smtClean="0"/>
              <a:t>esson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47365" y="3175519"/>
            <a:ext cx="6044072" cy="23092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82988" y="3866218"/>
            <a:ext cx="3498579" cy="173232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207624" y="4820621"/>
            <a:ext cx="1328878" cy="66413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97692" y="6085131"/>
            <a:ext cx="22775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Please complete all video’s each day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70910" y="5293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110</Words>
  <Application>Microsoft Office PowerPoint</Application>
  <PresentationFormat>Widescreen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Read Write Inc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</dc:title>
  <dc:creator>Mrs Campion</dc:creator>
  <cp:lastModifiedBy>home</cp:lastModifiedBy>
  <cp:revision>2</cp:revision>
  <dcterms:created xsi:type="dcterms:W3CDTF">2021-01-06T14:11:16Z</dcterms:created>
  <dcterms:modified xsi:type="dcterms:W3CDTF">2021-01-07T11:40:41Z</dcterms:modified>
</cp:coreProperties>
</file>