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85636" autoAdjust="0"/>
  </p:normalViewPr>
  <p:slideViewPr>
    <p:cSldViewPr snapToGrid="0">
      <p:cViewPr varScale="1">
        <p:scale>
          <a:sx n="63" d="100"/>
          <a:sy n="63" d="100"/>
        </p:scale>
        <p:origin x="10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8A818-1967-472D-BB21-978891F8BA4A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EDBBE-E21F-4231-BA3C-75D4292F2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188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EDBBE-E21F-4231-BA3C-75D4292F21F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157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924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30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41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711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8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01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44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72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06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94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B6FCC-3168-4AE6-B1A1-AEEF43491F7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17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563879"/>
            <a:ext cx="9144000" cy="984885"/>
          </a:xfrm>
        </p:spPr>
        <p:txBody>
          <a:bodyPr/>
          <a:lstStyle/>
          <a:p>
            <a:r>
              <a:rPr lang="en-GB" u="sng" dirty="0" smtClean="0"/>
              <a:t>Friday 8</a:t>
            </a:r>
            <a:r>
              <a:rPr lang="en-GB" u="sng" baseline="30000" dirty="0" smtClean="0"/>
              <a:t>th</a:t>
            </a:r>
            <a:r>
              <a:rPr lang="en-GB" u="sng" dirty="0" smtClean="0"/>
              <a:t> January</a:t>
            </a:r>
            <a:endParaRPr lang="en-GB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5040" y="1697038"/>
            <a:ext cx="7376160" cy="634682"/>
          </a:xfrm>
        </p:spPr>
        <p:txBody>
          <a:bodyPr>
            <a:normAutofit/>
          </a:bodyPr>
          <a:lstStyle/>
          <a:p>
            <a:r>
              <a:rPr lang="en-GB" sz="2800" u="sng" dirty="0" smtClean="0"/>
              <a:t>Writing </a:t>
            </a:r>
            <a:endParaRPr lang="en-GB" sz="28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660" y="2479994"/>
            <a:ext cx="2400300" cy="32575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5242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87" y="1001077"/>
            <a:ext cx="5000625" cy="4581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6287" y="1091236"/>
            <a:ext cx="2438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brave</a:t>
            </a:r>
          </a:p>
          <a:p>
            <a:endParaRPr lang="en-GB" sz="4000" dirty="0"/>
          </a:p>
          <a:p>
            <a:r>
              <a:rPr lang="en-GB" sz="4000" dirty="0" smtClean="0"/>
              <a:t>smart</a:t>
            </a:r>
          </a:p>
          <a:p>
            <a:endParaRPr lang="en-GB" sz="4000" dirty="0"/>
          </a:p>
          <a:p>
            <a:r>
              <a:rPr lang="en-GB" sz="4000" dirty="0" smtClean="0">
                <a:solidFill>
                  <a:srgbClr val="0070C0"/>
                </a:solidFill>
              </a:rPr>
              <a:t>strong</a:t>
            </a:r>
          </a:p>
          <a:p>
            <a:endParaRPr lang="en-GB" sz="4000" dirty="0"/>
          </a:p>
          <a:p>
            <a:r>
              <a:rPr lang="en-GB" sz="4000" dirty="0" smtClean="0">
                <a:solidFill>
                  <a:srgbClr val="00B050"/>
                </a:solidFill>
              </a:rPr>
              <a:t>fast</a:t>
            </a:r>
            <a:endParaRPr lang="en-GB" sz="4000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97240" y="1580197"/>
            <a:ext cx="3611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</a:rPr>
              <a:t>sneaky </a:t>
            </a:r>
          </a:p>
          <a:p>
            <a:endParaRPr lang="en-GB" sz="4000" dirty="0"/>
          </a:p>
          <a:p>
            <a:r>
              <a:rPr lang="en-GB" sz="4000" dirty="0" smtClean="0">
                <a:solidFill>
                  <a:schemeClr val="tx2"/>
                </a:solidFill>
              </a:rPr>
              <a:t>loves ice-cream</a:t>
            </a:r>
          </a:p>
          <a:p>
            <a:endParaRPr lang="en-GB" sz="4000" dirty="0"/>
          </a:p>
          <a:p>
            <a:r>
              <a:rPr lang="en-GB" sz="4000" dirty="0" smtClean="0">
                <a:solidFill>
                  <a:srgbClr val="7030A0"/>
                </a:solidFill>
              </a:rPr>
              <a:t>can fly</a:t>
            </a:r>
            <a:endParaRPr lang="en-GB" sz="4000" dirty="0">
              <a:solidFill>
                <a:srgbClr val="7030A0"/>
              </a:solidFill>
            </a:endParaRP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4112" y="5492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0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887D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" y="152400"/>
            <a:ext cx="11729546" cy="644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1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641" y="1319785"/>
            <a:ext cx="5700712" cy="52229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2713" y="490574"/>
            <a:ext cx="7544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7030A0"/>
                </a:solidFill>
              </a:rPr>
              <a:t>Now it is your </a:t>
            </a:r>
            <a:r>
              <a:rPr lang="en-GB" sz="3200" b="1" dirty="0" smtClean="0">
                <a:solidFill>
                  <a:srgbClr val="7030A0"/>
                </a:solidFill>
              </a:rPr>
              <a:t>turn to describe Juniper Jupiter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821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6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24</Words>
  <Application>Microsoft Office PowerPoint</Application>
  <PresentationFormat>Widescreen</PresentationFormat>
  <Paragraphs>16</Paragraphs>
  <Slides>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Friday 8th January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Thursday 7th January</dc:title>
  <dc:creator>home</dc:creator>
  <cp:lastModifiedBy>home</cp:lastModifiedBy>
  <cp:revision>10</cp:revision>
  <dcterms:created xsi:type="dcterms:W3CDTF">2021-01-05T19:45:01Z</dcterms:created>
  <dcterms:modified xsi:type="dcterms:W3CDTF">2021-01-07T11:01:09Z</dcterms:modified>
</cp:coreProperties>
</file>