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3" r:id="rId4"/>
    <p:sldId id="264" r:id="rId5"/>
    <p:sldId id="265" r:id="rId6"/>
    <p:sldId id="257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85636" autoAdjust="0"/>
  </p:normalViewPr>
  <p:slideViewPr>
    <p:cSldViewPr snapToGrid="0">
      <p:cViewPr varScale="1">
        <p:scale>
          <a:sx n="63" d="100"/>
          <a:sy n="63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A818-1967-472D-BB21-978891F8BA4A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EDBBE-E21F-4231-BA3C-75D4292F2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8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15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2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1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1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1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563879"/>
            <a:ext cx="9144000" cy="984885"/>
          </a:xfrm>
        </p:spPr>
        <p:txBody>
          <a:bodyPr/>
          <a:lstStyle/>
          <a:p>
            <a:r>
              <a:rPr lang="en-GB" u="sng" dirty="0" smtClean="0"/>
              <a:t>Friday 8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January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5040" y="1697038"/>
            <a:ext cx="7376160" cy="634682"/>
          </a:xfrm>
        </p:spPr>
        <p:txBody>
          <a:bodyPr>
            <a:normAutofit/>
          </a:bodyPr>
          <a:lstStyle/>
          <a:p>
            <a:r>
              <a:rPr lang="en-GB" sz="2800" u="sng" dirty="0" smtClean="0"/>
              <a:t>Maths </a:t>
            </a:r>
            <a:endParaRPr lang="en-GB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787" y="2601277"/>
            <a:ext cx="3679425" cy="300704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308969"/>
            <a:ext cx="4386262" cy="603944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4680" y="5425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0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822007"/>
            <a:ext cx="4216717" cy="499712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1360" y="5514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240" y="482722"/>
            <a:ext cx="4019550" cy="581139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3280" y="568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20" y="705914"/>
            <a:ext cx="4083367" cy="55245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328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8C5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43840"/>
            <a:ext cx="10881360" cy="57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8492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82880"/>
            <a:ext cx="11795760" cy="65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44FF3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45314"/>
            <a:ext cx="9544050" cy="53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25" y="357188"/>
            <a:ext cx="99869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Now it’s your turn to draw your own shape picture. 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Remember to talk about the different shapes you are using and describe them. </a:t>
            </a:r>
            <a:endParaRPr lang="en-GB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1880" y="5882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30</Words>
  <Application>Microsoft Office PowerPoint</Application>
  <PresentationFormat>Widescreen</PresentationFormat>
  <Paragraphs>6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Friday 8th January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</dc:title>
  <dc:creator>home</dc:creator>
  <cp:lastModifiedBy>home</cp:lastModifiedBy>
  <cp:revision>16</cp:revision>
  <dcterms:created xsi:type="dcterms:W3CDTF">2021-01-05T19:45:01Z</dcterms:created>
  <dcterms:modified xsi:type="dcterms:W3CDTF">2021-01-07T13:04:05Z</dcterms:modified>
</cp:coreProperties>
</file>