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6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5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7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9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7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9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63AC-C964-48C7-B4E3-8E29A0F4E6F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E700-16BF-40F2-8574-3BE47F09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379674"/>
            <a:ext cx="6076950" cy="6367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2</a:t>
            </a:r>
            <a:endParaRPr lang="en-GB" sz="3200" b="1" u="sn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0175" y="142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1" y="165099"/>
            <a:ext cx="6477000" cy="643955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7350" y="1774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713" y="187397"/>
            <a:ext cx="5538788" cy="650867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5900" y="12890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167921"/>
            <a:ext cx="5114925" cy="652815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30.85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8275" y="1355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from lesson 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5" y="1809478"/>
            <a:ext cx="5238750" cy="40576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1377" y="24388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from lesson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from Lesson 1</dc:title>
  <dc:creator>home</dc:creator>
  <cp:lastModifiedBy>home</cp:lastModifiedBy>
  <cp:revision>6</cp:revision>
  <dcterms:created xsi:type="dcterms:W3CDTF">2020-09-23T08:27:57Z</dcterms:created>
  <dcterms:modified xsi:type="dcterms:W3CDTF">2021-01-06T11:48:32Z</dcterms:modified>
</cp:coreProperties>
</file>