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22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53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3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8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5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97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3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2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8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5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E2576-508A-4934-84EB-24C3FC599BDC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4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5" y="349251"/>
            <a:ext cx="9144000" cy="2387600"/>
          </a:xfrm>
        </p:spPr>
        <p:txBody>
          <a:bodyPr/>
          <a:lstStyle/>
          <a:p>
            <a:r>
              <a:rPr lang="en-GB" dirty="0" smtClean="0"/>
              <a:t>English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5" y="2881036"/>
            <a:ext cx="9144000" cy="2439399"/>
          </a:xfrm>
        </p:spPr>
        <p:txBody>
          <a:bodyPr>
            <a:normAutofit/>
          </a:bodyPr>
          <a:lstStyle/>
          <a:p>
            <a:r>
              <a:rPr lang="en-GB" b="1" dirty="0" smtClean="0"/>
              <a:t>DATE</a:t>
            </a:r>
          </a:p>
          <a:p>
            <a:endParaRPr lang="en-GB" b="1" dirty="0" smtClean="0"/>
          </a:p>
          <a:p>
            <a:r>
              <a:rPr lang="en-GB" b="1" dirty="0" smtClean="0"/>
              <a:t>The Kraken</a:t>
            </a:r>
          </a:p>
          <a:p>
            <a:r>
              <a:rPr lang="en-GB" dirty="0" smtClean="0"/>
              <a:t>by Alfred Lord Tennyson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" y="362326"/>
            <a:ext cx="1968107" cy="19940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8149" b="-1"/>
          <a:stretch/>
        </p:blipFill>
        <p:spPr>
          <a:xfrm>
            <a:off x="9396413" y="5598926"/>
            <a:ext cx="2543174" cy="10685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1" y="156093"/>
            <a:ext cx="2017393" cy="1386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648325"/>
            <a:ext cx="2602149" cy="1019175"/>
          </a:xfrm>
          <a:prstGeom prst="rect">
            <a:avLst/>
          </a:prstGeom>
        </p:spPr>
      </p:pic>
      <p:pic>
        <p:nvPicPr>
          <p:cNvPr id="1026" name="Picture 2" descr="The Kraken-By Alfred Lord Tennyson - The Kraken - Movell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926" y="1964310"/>
            <a:ext cx="2343927" cy="29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926" y="1228156"/>
            <a:ext cx="69755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</a:rPr>
              <a:t>The Kraken </a:t>
            </a:r>
            <a:endParaRPr lang="en-GB" b="1" dirty="0" smtClean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Below the thunders of the upper deep,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Far</a:t>
            </a:r>
            <a:r>
              <a:rPr lang="en-GB" dirty="0">
                <a:solidFill>
                  <a:srgbClr val="000000"/>
                </a:solidFill>
              </a:rPr>
              <a:t>, far beneath in the abysmal sea,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His </a:t>
            </a:r>
            <a:r>
              <a:rPr lang="en-GB" dirty="0">
                <a:solidFill>
                  <a:srgbClr val="000000"/>
                </a:solidFill>
              </a:rPr>
              <a:t>ancient, dreamless, uninvaded sleep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The </a:t>
            </a:r>
            <a:r>
              <a:rPr lang="en-GB" dirty="0">
                <a:solidFill>
                  <a:srgbClr val="000000"/>
                </a:solidFill>
              </a:rPr>
              <a:t>Kraken </a:t>
            </a:r>
            <a:r>
              <a:rPr lang="en-GB" dirty="0" err="1">
                <a:solidFill>
                  <a:srgbClr val="000000"/>
                </a:solidFill>
              </a:rPr>
              <a:t>sleepeth</a:t>
            </a:r>
            <a:r>
              <a:rPr lang="en-GB" dirty="0">
                <a:solidFill>
                  <a:srgbClr val="000000"/>
                </a:solidFill>
              </a:rPr>
              <a:t>: faintest </a:t>
            </a:r>
            <a:r>
              <a:rPr lang="en-GB" dirty="0" err="1">
                <a:solidFill>
                  <a:srgbClr val="000000"/>
                </a:solidFill>
              </a:rPr>
              <a:t>sunlights</a:t>
            </a:r>
            <a:r>
              <a:rPr lang="en-GB" dirty="0">
                <a:solidFill>
                  <a:srgbClr val="000000"/>
                </a:solidFill>
              </a:rPr>
              <a:t> flee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About </a:t>
            </a:r>
            <a:r>
              <a:rPr lang="en-GB" dirty="0">
                <a:solidFill>
                  <a:srgbClr val="000000"/>
                </a:solidFill>
              </a:rPr>
              <a:t>his shadowy sides; above him swell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Huge </a:t>
            </a:r>
            <a:r>
              <a:rPr lang="en-GB" dirty="0">
                <a:solidFill>
                  <a:srgbClr val="000000"/>
                </a:solidFill>
              </a:rPr>
              <a:t>sponges of millennial growth and height;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And </a:t>
            </a:r>
            <a:r>
              <a:rPr lang="en-GB" dirty="0">
                <a:solidFill>
                  <a:srgbClr val="000000"/>
                </a:solidFill>
              </a:rPr>
              <a:t>far away into the sickly light,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From </a:t>
            </a:r>
            <a:r>
              <a:rPr lang="en-GB" dirty="0">
                <a:solidFill>
                  <a:srgbClr val="000000"/>
                </a:solidFill>
              </a:rPr>
              <a:t>many a wondrous grot and secret cell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Unnumbered </a:t>
            </a:r>
            <a:r>
              <a:rPr lang="en-GB" dirty="0">
                <a:solidFill>
                  <a:srgbClr val="000000"/>
                </a:solidFill>
              </a:rPr>
              <a:t>and enormous </a:t>
            </a:r>
            <a:r>
              <a:rPr lang="en-GB" dirty="0" err="1">
                <a:solidFill>
                  <a:srgbClr val="000000"/>
                </a:solidFill>
              </a:rPr>
              <a:t>polypi</a:t>
            </a:r>
            <a:r>
              <a:rPr lang="en-GB" dirty="0">
                <a:solidFill>
                  <a:srgbClr val="000000"/>
                </a:solidFill>
              </a:rPr>
              <a:t>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Winnow </a:t>
            </a:r>
            <a:r>
              <a:rPr lang="en-GB" dirty="0">
                <a:solidFill>
                  <a:srgbClr val="000000"/>
                </a:solidFill>
              </a:rPr>
              <a:t>with giant arms the slumbering green.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There </a:t>
            </a:r>
            <a:r>
              <a:rPr lang="en-GB" dirty="0">
                <a:solidFill>
                  <a:srgbClr val="000000"/>
                </a:solidFill>
              </a:rPr>
              <a:t>hath he lain for ages, and will lie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Battening </a:t>
            </a:r>
            <a:r>
              <a:rPr lang="en-GB" dirty="0">
                <a:solidFill>
                  <a:srgbClr val="000000"/>
                </a:solidFill>
              </a:rPr>
              <a:t>upon huge sea worms in his sleep,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Until </a:t>
            </a:r>
            <a:r>
              <a:rPr lang="en-GB" dirty="0">
                <a:solidFill>
                  <a:srgbClr val="000000"/>
                </a:solidFill>
              </a:rPr>
              <a:t>the latter fire shall heat the deep;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Then </a:t>
            </a:r>
            <a:r>
              <a:rPr lang="en-GB" dirty="0">
                <a:solidFill>
                  <a:srgbClr val="000000"/>
                </a:solidFill>
              </a:rPr>
              <a:t>once by man and angels to be seen,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In </a:t>
            </a:r>
            <a:r>
              <a:rPr lang="en-GB" dirty="0">
                <a:solidFill>
                  <a:srgbClr val="000000"/>
                </a:solidFill>
              </a:rPr>
              <a:t>roaring he shall rise and on the surface die. </a:t>
            </a:r>
            <a:endParaRPr lang="en-GB" dirty="0" smtClean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b="1" dirty="0">
                <a:solidFill>
                  <a:srgbClr val="000000"/>
                </a:solidFill>
              </a:rPr>
              <a:t>by Alfred Lord Tennyson </a:t>
            </a:r>
            <a:endParaRPr lang="en-GB" b="1" dirty="0"/>
          </a:p>
        </p:txBody>
      </p:sp>
      <p:pic>
        <p:nvPicPr>
          <p:cNvPr id="4" name="Picture 2" descr="The Kraken-By Alfred Lord Tennyson - The Kraken - Movell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400" y="213887"/>
            <a:ext cx="2343927" cy="29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8011" y="304800"/>
            <a:ext cx="472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Practice reading the poem below. You can click here too to listen to me it reading it you!</a:t>
            </a:r>
            <a:endParaRPr lang="en-GB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17583" y="1756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1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19" y="426719"/>
            <a:ext cx="1037190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Activity</a:t>
            </a:r>
          </a:p>
          <a:p>
            <a:endParaRPr lang="en-GB" dirty="0"/>
          </a:p>
          <a:p>
            <a:r>
              <a:rPr lang="en-GB" dirty="0" smtClean="0"/>
              <a:t>Listen to and re-read the poem </a:t>
            </a:r>
            <a:r>
              <a:rPr lang="en-GB" i="1" dirty="0" smtClean="0"/>
              <a:t>The </a:t>
            </a:r>
            <a:r>
              <a:rPr lang="en-GB" i="1" smtClean="0"/>
              <a:t>Kraken.</a:t>
            </a:r>
          </a:p>
          <a:p>
            <a:r>
              <a:rPr lang="en-GB" smtClean="0"/>
              <a:t>Have </a:t>
            </a:r>
            <a:r>
              <a:rPr lang="en-GB" dirty="0" smtClean="0"/>
              <a:t>a go at answering the following questions. I will share the answers with you during tomorrow’s lesson!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Where does the Kraken sleep?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How </a:t>
            </a:r>
            <a:r>
              <a:rPr lang="en-GB" sz="2400" dirty="0"/>
              <a:t>does he sleep if it is ‘uninvaded’?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Can </a:t>
            </a:r>
            <a:r>
              <a:rPr lang="en-GB" sz="2400" dirty="0"/>
              <a:t>you find examples of archaic (older) language?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How </a:t>
            </a:r>
            <a:r>
              <a:rPr lang="en-GB" sz="2400" dirty="0"/>
              <a:t>can you tell this sea monster has laid below the sea for a long time? Which words are used?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What </a:t>
            </a:r>
            <a:r>
              <a:rPr lang="en-GB" sz="2400" dirty="0"/>
              <a:t>happens to the Kraken on the surface of the water?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Name </a:t>
            </a:r>
            <a:r>
              <a:rPr lang="en-GB" sz="2400" dirty="0"/>
              <a:t>5 adjectives used in the poem.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Which </a:t>
            </a:r>
            <a:r>
              <a:rPr lang="en-GB" sz="2400" dirty="0"/>
              <a:t>are your favourite descriptions from the poem? Why do you like them? </a:t>
            </a:r>
          </a:p>
          <a:p>
            <a:endParaRPr lang="en-GB" dirty="0"/>
          </a:p>
          <a:p>
            <a:endParaRPr lang="en-GB" dirty="0"/>
          </a:p>
          <a:p>
            <a:endParaRPr lang="en-GB" b="1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34657" y="2270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Rocco San Giovanni </a:t>
            </a:r>
            <a:r>
              <a:rPr lang="en-GB" sz="6600" dirty="0" smtClean="0"/>
              <a:t>by George Fraser </a:t>
            </a:r>
            <a:r>
              <a:rPr lang="en-GB" sz="6600" dirty="0" err="1" smtClean="0"/>
              <a:t>Gallie</a:t>
            </a:r>
            <a:endParaRPr lang="en-GB" sz="6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4063593"/>
            <a:ext cx="9144000" cy="1655762"/>
          </a:xfrm>
        </p:spPr>
        <p:txBody>
          <a:bodyPr/>
          <a:lstStyle/>
          <a:p>
            <a:r>
              <a:rPr lang="en-GB" dirty="0" smtClean="0"/>
              <a:t>As you listen to this war poem today read by Mrs </a:t>
            </a:r>
            <a:r>
              <a:rPr lang="en-GB" dirty="0" err="1" smtClean="0"/>
              <a:t>Whittingham</a:t>
            </a:r>
            <a:r>
              <a:rPr lang="en-GB" dirty="0"/>
              <a:t> </a:t>
            </a:r>
            <a:r>
              <a:rPr lang="en-GB" dirty="0" smtClean="0"/>
              <a:t>reflect on the landscape and how it changes because of the war</a:t>
            </a:r>
            <a:endParaRPr lang="en-GB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08637" y="635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8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1759FC00585A40B6D6B58A09B6D21A" ma:contentTypeVersion="8" ma:contentTypeDescription="Create a new document." ma:contentTypeScope="" ma:versionID="5650bdd675f7029fce88a2cfc46de938">
  <xsd:schema xmlns:xsd="http://www.w3.org/2001/XMLSchema" xmlns:xs="http://www.w3.org/2001/XMLSchema" xmlns:p="http://schemas.microsoft.com/office/2006/metadata/properties" xmlns:ns2="bff8f7dd-2eb0-4133-92ab-79d36edba735" targetNamespace="http://schemas.microsoft.com/office/2006/metadata/properties" ma:root="true" ma:fieldsID="9dee2056e868b943be26c76f04806ca9" ns2:_="">
    <xsd:import namespace="bff8f7dd-2eb0-4133-92ab-79d36edba7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f8f7dd-2eb0-4133-92ab-79d36edba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779F61-EAE6-48B4-96B6-C4664BA21E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847159-184D-4922-ADF4-1A345DFE952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bff8f7dd-2eb0-4133-92ab-79d36edba735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D62EB7-E195-43CE-9BC1-CEA23C0FCA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f8f7dd-2eb0-4133-92ab-79d36edba7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303</Words>
  <Application>Microsoft Office PowerPoint</Application>
  <PresentationFormat>Widescreen</PresentationFormat>
  <Paragraphs>42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English</vt:lpstr>
      <vt:lpstr>PowerPoint Presentation</vt:lpstr>
      <vt:lpstr>PowerPoint Presentation</vt:lpstr>
      <vt:lpstr>Rocco San Giovanni by George Fraser Gallie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Downing</dc:creator>
  <cp:lastModifiedBy>home</cp:lastModifiedBy>
  <cp:revision>44</cp:revision>
  <dcterms:created xsi:type="dcterms:W3CDTF">2020-07-13T10:58:18Z</dcterms:created>
  <dcterms:modified xsi:type="dcterms:W3CDTF">2021-01-06T12:48:38Z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0x010100B71759FC00585A40B6D6B58A09B6D21A</vt:lpwstr>
  </property>
</Properties>
</file>