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53A89E7-3E2F-4197-BA9D-DBA46765ECD7}"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36B12A-C411-4B9E-94EA-6CCA4A667D72}" type="slidenum">
              <a:rPr lang="en-GB" smtClean="0"/>
              <a:t>‹#›</a:t>
            </a:fld>
            <a:endParaRPr lang="en-GB"/>
          </a:p>
        </p:txBody>
      </p:sp>
    </p:spTree>
    <p:extLst>
      <p:ext uri="{BB962C8B-B14F-4D97-AF65-F5344CB8AC3E}">
        <p14:creationId xmlns:p14="http://schemas.microsoft.com/office/powerpoint/2010/main" val="356495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53A89E7-3E2F-4197-BA9D-DBA46765ECD7}"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36B12A-C411-4B9E-94EA-6CCA4A667D72}" type="slidenum">
              <a:rPr lang="en-GB" smtClean="0"/>
              <a:t>‹#›</a:t>
            </a:fld>
            <a:endParaRPr lang="en-GB"/>
          </a:p>
        </p:txBody>
      </p:sp>
    </p:spTree>
    <p:extLst>
      <p:ext uri="{BB962C8B-B14F-4D97-AF65-F5344CB8AC3E}">
        <p14:creationId xmlns:p14="http://schemas.microsoft.com/office/powerpoint/2010/main" val="1106619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53A89E7-3E2F-4197-BA9D-DBA46765ECD7}"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36B12A-C411-4B9E-94EA-6CCA4A667D72}" type="slidenum">
              <a:rPr lang="en-GB" smtClean="0"/>
              <a:t>‹#›</a:t>
            </a:fld>
            <a:endParaRPr lang="en-GB"/>
          </a:p>
        </p:txBody>
      </p:sp>
    </p:spTree>
    <p:extLst>
      <p:ext uri="{BB962C8B-B14F-4D97-AF65-F5344CB8AC3E}">
        <p14:creationId xmlns:p14="http://schemas.microsoft.com/office/powerpoint/2010/main" val="366672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53A89E7-3E2F-4197-BA9D-DBA46765ECD7}"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36B12A-C411-4B9E-94EA-6CCA4A667D72}" type="slidenum">
              <a:rPr lang="en-GB" smtClean="0"/>
              <a:t>‹#›</a:t>
            </a:fld>
            <a:endParaRPr lang="en-GB"/>
          </a:p>
        </p:txBody>
      </p:sp>
    </p:spTree>
    <p:extLst>
      <p:ext uri="{BB962C8B-B14F-4D97-AF65-F5344CB8AC3E}">
        <p14:creationId xmlns:p14="http://schemas.microsoft.com/office/powerpoint/2010/main" val="1105578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53A89E7-3E2F-4197-BA9D-DBA46765ECD7}"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36B12A-C411-4B9E-94EA-6CCA4A667D72}" type="slidenum">
              <a:rPr lang="en-GB" smtClean="0"/>
              <a:t>‹#›</a:t>
            </a:fld>
            <a:endParaRPr lang="en-GB"/>
          </a:p>
        </p:txBody>
      </p:sp>
    </p:spTree>
    <p:extLst>
      <p:ext uri="{BB962C8B-B14F-4D97-AF65-F5344CB8AC3E}">
        <p14:creationId xmlns:p14="http://schemas.microsoft.com/office/powerpoint/2010/main" val="614727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53A89E7-3E2F-4197-BA9D-DBA46765ECD7}" type="datetimeFigureOut">
              <a:rPr lang="en-GB" smtClean="0"/>
              <a:t>06/01/2021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36B12A-C411-4B9E-94EA-6CCA4A667D72}" type="slidenum">
              <a:rPr lang="en-GB" smtClean="0"/>
              <a:t>‹#›</a:t>
            </a:fld>
            <a:endParaRPr lang="en-GB"/>
          </a:p>
        </p:txBody>
      </p:sp>
    </p:spTree>
    <p:extLst>
      <p:ext uri="{BB962C8B-B14F-4D97-AF65-F5344CB8AC3E}">
        <p14:creationId xmlns:p14="http://schemas.microsoft.com/office/powerpoint/2010/main" val="4058634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53A89E7-3E2F-4197-BA9D-DBA46765ECD7}" type="datetimeFigureOut">
              <a:rPr lang="en-GB" smtClean="0"/>
              <a:t>06/01/2021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36B12A-C411-4B9E-94EA-6CCA4A667D72}" type="slidenum">
              <a:rPr lang="en-GB" smtClean="0"/>
              <a:t>‹#›</a:t>
            </a:fld>
            <a:endParaRPr lang="en-GB"/>
          </a:p>
        </p:txBody>
      </p:sp>
    </p:spTree>
    <p:extLst>
      <p:ext uri="{BB962C8B-B14F-4D97-AF65-F5344CB8AC3E}">
        <p14:creationId xmlns:p14="http://schemas.microsoft.com/office/powerpoint/2010/main" val="355324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53A89E7-3E2F-4197-BA9D-DBA46765ECD7}" type="datetimeFigureOut">
              <a:rPr lang="en-GB" smtClean="0"/>
              <a:t>06/01/2021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36B12A-C411-4B9E-94EA-6CCA4A667D72}" type="slidenum">
              <a:rPr lang="en-GB" smtClean="0"/>
              <a:t>‹#›</a:t>
            </a:fld>
            <a:endParaRPr lang="en-GB"/>
          </a:p>
        </p:txBody>
      </p:sp>
    </p:spTree>
    <p:extLst>
      <p:ext uri="{BB962C8B-B14F-4D97-AF65-F5344CB8AC3E}">
        <p14:creationId xmlns:p14="http://schemas.microsoft.com/office/powerpoint/2010/main" val="3206843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A89E7-3E2F-4197-BA9D-DBA46765ECD7}" type="datetimeFigureOut">
              <a:rPr lang="en-GB" smtClean="0"/>
              <a:t>06/01/2021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36B12A-C411-4B9E-94EA-6CCA4A667D72}" type="slidenum">
              <a:rPr lang="en-GB" smtClean="0"/>
              <a:t>‹#›</a:t>
            </a:fld>
            <a:endParaRPr lang="en-GB"/>
          </a:p>
        </p:txBody>
      </p:sp>
    </p:spTree>
    <p:extLst>
      <p:ext uri="{BB962C8B-B14F-4D97-AF65-F5344CB8AC3E}">
        <p14:creationId xmlns:p14="http://schemas.microsoft.com/office/powerpoint/2010/main" val="2778327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3A89E7-3E2F-4197-BA9D-DBA46765ECD7}" type="datetimeFigureOut">
              <a:rPr lang="en-GB" smtClean="0"/>
              <a:t>06/01/2021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36B12A-C411-4B9E-94EA-6CCA4A667D72}" type="slidenum">
              <a:rPr lang="en-GB" smtClean="0"/>
              <a:t>‹#›</a:t>
            </a:fld>
            <a:endParaRPr lang="en-GB"/>
          </a:p>
        </p:txBody>
      </p:sp>
    </p:spTree>
    <p:extLst>
      <p:ext uri="{BB962C8B-B14F-4D97-AF65-F5344CB8AC3E}">
        <p14:creationId xmlns:p14="http://schemas.microsoft.com/office/powerpoint/2010/main" val="169659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3A89E7-3E2F-4197-BA9D-DBA46765ECD7}" type="datetimeFigureOut">
              <a:rPr lang="en-GB" smtClean="0"/>
              <a:t>06/01/2021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36B12A-C411-4B9E-94EA-6CCA4A667D72}" type="slidenum">
              <a:rPr lang="en-GB" smtClean="0"/>
              <a:t>‹#›</a:t>
            </a:fld>
            <a:endParaRPr lang="en-GB"/>
          </a:p>
        </p:txBody>
      </p:sp>
    </p:spTree>
    <p:extLst>
      <p:ext uri="{BB962C8B-B14F-4D97-AF65-F5344CB8AC3E}">
        <p14:creationId xmlns:p14="http://schemas.microsoft.com/office/powerpoint/2010/main" val="3679653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A89E7-3E2F-4197-BA9D-DBA46765ECD7}" type="datetimeFigureOut">
              <a:rPr lang="en-GB" smtClean="0"/>
              <a:t>06/01/2021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36B12A-C411-4B9E-94EA-6CCA4A667D72}" type="slidenum">
              <a:rPr lang="en-GB" smtClean="0"/>
              <a:t>‹#›</a:t>
            </a:fld>
            <a:endParaRPr lang="en-GB"/>
          </a:p>
        </p:txBody>
      </p:sp>
    </p:spTree>
    <p:extLst>
      <p:ext uri="{BB962C8B-B14F-4D97-AF65-F5344CB8AC3E}">
        <p14:creationId xmlns:p14="http://schemas.microsoft.com/office/powerpoint/2010/main" val="2376703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https://vimeo.com/459365558"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3230"/>
          </a:xfrm>
        </p:spPr>
        <p:txBody>
          <a:bodyPr/>
          <a:lstStyle/>
          <a:p>
            <a:pPr algn="ctr"/>
            <a:r>
              <a:rPr lang="en-GB" b="1" u="sng" dirty="0" smtClean="0">
                <a:solidFill>
                  <a:srgbClr val="0070C0"/>
                </a:solidFill>
              </a:rPr>
              <a:t>Friday 8</a:t>
            </a:r>
            <a:r>
              <a:rPr lang="en-GB" b="1" u="sng" baseline="30000" dirty="0" smtClean="0">
                <a:solidFill>
                  <a:srgbClr val="0070C0"/>
                </a:solidFill>
              </a:rPr>
              <a:t>th</a:t>
            </a:r>
            <a:r>
              <a:rPr lang="en-GB" b="1" u="sng" dirty="0" smtClean="0">
                <a:solidFill>
                  <a:srgbClr val="0070C0"/>
                </a:solidFill>
              </a:rPr>
              <a:t> January 2021</a:t>
            </a:r>
            <a:endParaRPr lang="en-GB" b="1" u="sng" dirty="0">
              <a:solidFill>
                <a:srgbClr val="0070C0"/>
              </a:solidFill>
            </a:endParaRPr>
          </a:p>
        </p:txBody>
      </p:sp>
      <p:pic>
        <p:nvPicPr>
          <p:cNvPr id="6" name="Content Placeholder 5"/>
          <p:cNvPicPr>
            <a:picLocks noGrp="1" noChangeAspect="1"/>
          </p:cNvPicPr>
          <p:nvPr>
            <p:ph idx="1"/>
          </p:nvPr>
        </p:nvPicPr>
        <p:blipFill>
          <a:blip r:embed="rId4"/>
          <a:stretch>
            <a:fillRect/>
          </a:stretch>
        </p:blipFill>
        <p:spPr>
          <a:xfrm>
            <a:off x="324465" y="2206573"/>
            <a:ext cx="4635612" cy="3494939"/>
          </a:xfrm>
          <a:prstGeom prst="rect">
            <a:avLst/>
          </a:prstGeom>
        </p:spPr>
      </p:pic>
      <p:sp>
        <p:nvSpPr>
          <p:cNvPr id="7" name="Rectangle 6"/>
          <p:cNvSpPr/>
          <p:nvPr/>
        </p:nvSpPr>
        <p:spPr>
          <a:xfrm>
            <a:off x="8264941" y="6111371"/>
            <a:ext cx="3088859" cy="646331"/>
          </a:xfrm>
          <a:prstGeom prst="rect">
            <a:avLst/>
          </a:prstGeom>
        </p:spPr>
        <p:txBody>
          <a:bodyPr wrap="none">
            <a:spAutoFit/>
          </a:bodyPr>
          <a:lstStyle/>
          <a:p>
            <a:r>
              <a:rPr lang="en-GB" dirty="0" smtClean="0">
                <a:hlinkClick r:id="rId5"/>
              </a:rPr>
              <a:t>https://vimeo.com/459365558</a:t>
            </a:r>
            <a:endParaRPr lang="en-GB" dirty="0" smtClean="0"/>
          </a:p>
          <a:p>
            <a:endParaRPr lang="en-GB" dirty="0"/>
          </a:p>
        </p:txBody>
      </p:sp>
      <p:sp>
        <p:nvSpPr>
          <p:cNvPr id="8" name="TextBox 7"/>
          <p:cNvSpPr txBox="1"/>
          <p:nvPr/>
        </p:nvSpPr>
        <p:spPr>
          <a:xfrm>
            <a:off x="324465" y="1375576"/>
            <a:ext cx="11395587" cy="830997"/>
          </a:xfrm>
          <a:prstGeom prst="rect">
            <a:avLst/>
          </a:prstGeom>
          <a:noFill/>
        </p:spPr>
        <p:txBody>
          <a:bodyPr wrap="square" rtlCol="0">
            <a:spAutoFit/>
          </a:bodyPr>
          <a:lstStyle/>
          <a:p>
            <a:r>
              <a:rPr lang="en-GB" sz="2400" dirty="0" smtClean="0">
                <a:solidFill>
                  <a:srgbClr val="0070C0"/>
                </a:solidFill>
              </a:rPr>
              <a:t>Today, let’s add a three digit number plus a single digit number that makes us cross the tens boundary.</a:t>
            </a:r>
            <a:endParaRPr lang="en-GB" sz="2400" dirty="0">
              <a:solidFill>
                <a:srgbClr val="0070C0"/>
              </a:solidFill>
            </a:endParaRPr>
          </a:p>
        </p:txBody>
      </p:sp>
      <p:sp>
        <p:nvSpPr>
          <p:cNvPr id="9" name="TextBox 8"/>
          <p:cNvSpPr txBox="1"/>
          <p:nvPr/>
        </p:nvSpPr>
        <p:spPr>
          <a:xfrm>
            <a:off x="432619" y="6164826"/>
            <a:ext cx="7452852" cy="369332"/>
          </a:xfrm>
          <a:prstGeom prst="rect">
            <a:avLst/>
          </a:prstGeom>
          <a:noFill/>
        </p:spPr>
        <p:txBody>
          <a:bodyPr wrap="square" rtlCol="0">
            <a:spAutoFit/>
          </a:bodyPr>
          <a:lstStyle/>
          <a:p>
            <a:r>
              <a:rPr lang="en-GB" dirty="0" smtClean="0"/>
              <a:t>Click here to watch the video lesson </a:t>
            </a:r>
            <a:endParaRPr lang="en-GB" dirty="0"/>
          </a:p>
        </p:txBody>
      </p:sp>
      <p:sp>
        <p:nvSpPr>
          <p:cNvPr id="10" name="Right Arrow 9"/>
          <p:cNvSpPr/>
          <p:nvPr/>
        </p:nvSpPr>
        <p:spPr>
          <a:xfrm>
            <a:off x="5181600" y="6260084"/>
            <a:ext cx="2519026" cy="219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6"/>
          <a:stretch>
            <a:fillRect/>
          </a:stretch>
        </p:blipFill>
        <p:spPr>
          <a:xfrm>
            <a:off x="432619" y="132413"/>
            <a:ext cx="1542897" cy="1179553"/>
          </a:xfrm>
          <a:prstGeom prst="rect">
            <a:avLst/>
          </a:prstGeom>
        </p:spPr>
      </p:pic>
      <p:sp>
        <p:nvSpPr>
          <p:cNvPr id="12" name="TextBox 11"/>
          <p:cNvSpPr txBox="1"/>
          <p:nvPr/>
        </p:nvSpPr>
        <p:spPr>
          <a:xfrm>
            <a:off x="5476568" y="2359742"/>
            <a:ext cx="5958348" cy="2677656"/>
          </a:xfrm>
          <a:prstGeom prst="rect">
            <a:avLst/>
          </a:prstGeom>
          <a:noFill/>
        </p:spPr>
        <p:txBody>
          <a:bodyPr wrap="square" rtlCol="0">
            <a:spAutoFit/>
          </a:bodyPr>
          <a:lstStyle/>
          <a:p>
            <a:r>
              <a:rPr lang="en-GB" sz="2800" dirty="0" smtClean="0">
                <a:solidFill>
                  <a:srgbClr val="0070C0"/>
                </a:solidFill>
              </a:rPr>
              <a:t>When the ones total more than 10, exchange ten ones for one ten to make it easier to add. We have done this in class with our place value counters. You know how to draw these calculations out on paper. </a:t>
            </a:r>
            <a:endParaRPr lang="en-GB" sz="2800" dirty="0">
              <a:solidFill>
                <a:srgbClr val="0070C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6437" y="567947"/>
            <a:ext cx="487363" cy="487363"/>
          </a:xfrm>
          <a:prstGeom prst="rect">
            <a:avLst/>
          </a:prstGeom>
        </p:spPr>
      </p:pic>
    </p:spTree>
    <p:extLst>
      <p:ext uri="{BB962C8B-B14F-4D97-AF65-F5344CB8AC3E}">
        <p14:creationId xmlns:p14="http://schemas.microsoft.com/office/powerpoint/2010/main" val="385399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381663" y="76151"/>
            <a:ext cx="10750163" cy="6612292"/>
          </a:xfrm>
          <a:prstGeom prst="rect">
            <a:avLst/>
          </a:prstGeom>
        </p:spPr>
      </p:pic>
      <p:sp>
        <p:nvSpPr>
          <p:cNvPr id="5" name="Freeform 4"/>
          <p:cNvSpPr/>
          <p:nvPr/>
        </p:nvSpPr>
        <p:spPr>
          <a:xfrm>
            <a:off x="2752918" y="3286503"/>
            <a:ext cx="658874" cy="1356851"/>
          </a:xfrm>
          <a:custGeom>
            <a:avLst/>
            <a:gdLst>
              <a:gd name="connsiteX0" fmla="*/ 59106 w 639209"/>
              <a:gd name="connsiteY0" fmla="*/ 49161 h 1415845"/>
              <a:gd name="connsiteX1" fmla="*/ 108267 w 639209"/>
              <a:gd name="connsiteY1" fmla="*/ 29497 h 1415845"/>
              <a:gd name="connsiteX2" fmla="*/ 137764 w 639209"/>
              <a:gd name="connsiteY2" fmla="*/ 19664 h 1415845"/>
              <a:gd name="connsiteX3" fmla="*/ 285248 w 639209"/>
              <a:gd name="connsiteY3" fmla="*/ 9832 h 1415845"/>
              <a:gd name="connsiteX4" fmla="*/ 324577 w 639209"/>
              <a:gd name="connsiteY4" fmla="*/ 0 h 1415845"/>
              <a:gd name="connsiteX5" fmla="*/ 373738 w 639209"/>
              <a:gd name="connsiteY5" fmla="*/ 9832 h 1415845"/>
              <a:gd name="connsiteX6" fmla="*/ 472061 w 639209"/>
              <a:gd name="connsiteY6" fmla="*/ 39329 h 1415845"/>
              <a:gd name="connsiteX7" fmla="*/ 531054 w 639209"/>
              <a:gd name="connsiteY7" fmla="*/ 58993 h 1415845"/>
              <a:gd name="connsiteX8" fmla="*/ 560551 w 639209"/>
              <a:gd name="connsiteY8" fmla="*/ 68826 h 1415845"/>
              <a:gd name="connsiteX9" fmla="*/ 599880 w 639209"/>
              <a:gd name="connsiteY9" fmla="*/ 88490 h 1415845"/>
              <a:gd name="connsiteX10" fmla="*/ 619545 w 639209"/>
              <a:gd name="connsiteY10" fmla="*/ 127819 h 1415845"/>
              <a:gd name="connsiteX11" fmla="*/ 639209 w 639209"/>
              <a:gd name="connsiteY11" fmla="*/ 206477 h 1415845"/>
              <a:gd name="connsiteX12" fmla="*/ 629377 w 639209"/>
              <a:gd name="connsiteY12" fmla="*/ 403122 h 1415845"/>
              <a:gd name="connsiteX13" fmla="*/ 619545 w 639209"/>
              <a:gd name="connsiteY13" fmla="*/ 442451 h 1415845"/>
              <a:gd name="connsiteX14" fmla="*/ 599880 w 639209"/>
              <a:gd name="connsiteY14" fmla="*/ 550606 h 1415845"/>
              <a:gd name="connsiteX15" fmla="*/ 580215 w 639209"/>
              <a:gd name="connsiteY15" fmla="*/ 1199535 h 1415845"/>
              <a:gd name="connsiteX16" fmla="*/ 550719 w 639209"/>
              <a:gd name="connsiteY16" fmla="*/ 1268361 h 1415845"/>
              <a:gd name="connsiteX17" fmla="*/ 521222 w 639209"/>
              <a:gd name="connsiteY17" fmla="*/ 1366684 h 1415845"/>
              <a:gd name="connsiteX18" fmla="*/ 511390 w 639209"/>
              <a:gd name="connsiteY18" fmla="*/ 1396180 h 1415845"/>
              <a:gd name="connsiteX19" fmla="*/ 472061 w 639209"/>
              <a:gd name="connsiteY19" fmla="*/ 1386348 h 1415845"/>
              <a:gd name="connsiteX20" fmla="*/ 442564 w 639209"/>
              <a:gd name="connsiteY20" fmla="*/ 1366684 h 1415845"/>
              <a:gd name="connsiteX21" fmla="*/ 304912 w 639209"/>
              <a:gd name="connsiteY21" fmla="*/ 1376516 h 1415845"/>
              <a:gd name="connsiteX22" fmla="*/ 226254 w 639209"/>
              <a:gd name="connsiteY22" fmla="*/ 1396180 h 1415845"/>
              <a:gd name="connsiteX23" fmla="*/ 167261 w 639209"/>
              <a:gd name="connsiteY23" fmla="*/ 1415845 h 1415845"/>
              <a:gd name="connsiteX24" fmla="*/ 88603 w 639209"/>
              <a:gd name="connsiteY24" fmla="*/ 1406013 h 1415845"/>
              <a:gd name="connsiteX25" fmla="*/ 29609 w 639209"/>
              <a:gd name="connsiteY25" fmla="*/ 1366684 h 1415845"/>
              <a:gd name="connsiteX26" fmla="*/ 9945 w 639209"/>
              <a:gd name="connsiteY26" fmla="*/ 1337187 h 1415845"/>
              <a:gd name="connsiteX27" fmla="*/ 9945 w 639209"/>
              <a:gd name="connsiteY27" fmla="*/ 1219200 h 1415845"/>
              <a:gd name="connsiteX28" fmla="*/ 19777 w 639209"/>
              <a:gd name="connsiteY28" fmla="*/ 1111045 h 1415845"/>
              <a:gd name="connsiteX29" fmla="*/ 39441 w 639209"/>
              <a:gd name="connsiteY29" fmla="*/ 806245 h 1415845"/>
              <a:gd name="connsiteX30" fmla="*/ 29609 w 639209"/>
              <a:gd name="connsiteY30" fmla="*/ 698090 h 1415845"/>
              <a:gd name="connsiteX31" fmla="*/ 19777 w 639209"/>
              <a:gd name="connsiteY31" fmla="*/ 570271 h 1415845"/>
              <a:gd name="connsiteX32" fmla="*/ 9945 w 639209"/>
              <a:gd name="connsiteY32" fmla="*/ 540774 h 1415845"/>
              <a:gd name="connsiteX33" fmla="*/ 112 w 639209"/>
              <a:gd name="connsiteY33" fmla="*/ 501445 h 1415845"/>
              <a:gd name="connsiteX34" fmla="*/ 9945 w 639209"/>
              <a:gd name="connsiteY34" fmla="*/ 157316 h 1415845"/>
              <a:gd name="connsiteX35" fmla="*/ 19777 w 639209"/>
              <a:gd name="connsiteY35" fmla="*/ 127819 h 1415845"/>
              <a:gd name="connsiteX36" fmla="*/ 59106 w 639209"/>
              <a:gd name="connsiteY36" fmla="*/ 117987 h 1415845"/>
              <a:gd name="connsiteX37" fmla="*/ 88603 w 639209"/>
              <a:gd name="connsiteY37" fmla="*/ 108155 h 1415845"/>
              <a:gd name="connsiteX38" fmla="*/ 108267 w 639209"/>
              <a:gd name="connsiteY38" fmla="*/ 19664 h 141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9209" h="1415845">
                <a:moveTo>
                  <a:pt x="59106" y="49161"/>
                </a:moveTo>
                <a:cubicBezTo>
                  <a:pt x="75493" y="42606"/>
                  <a:pt x="91741" y="35694"/>
                  <a:pt x="108267" y="29497"/>
                </a:cubicBezTo>
                <a:cubicBezTo>
                  <a:pt x="117971" y="25858"/>
                  <a:pt x="127463" y="20809"/>
                  <a:pt x="137764" y="19664"/>
                </a:cubicBezTo>
                <a:cubicBezTo>
                  <a:pt x="186733" y="14223"/>
                  <a:pt x="236087" y="13109"/>
                  <a:pt x="285248" y="9832"/>
                </a:cubicBezTo>
                <a:cubicBezTo>
                  <a:pt x="298358" y="6555"/>
                  <a:pt x="311064" y="0"/>
                  <a:pt x="324577" y="0"/>
                </a:cubicBezTo>
                <a:cubicBezTo>
                  <a:pt x="341289" y="0"/>
                  <a:pt x="357424" y="6207"/>
                  <a:pt x="373738" y="9832"/>
                </a:cubicBezTo>
                <a:cubicBezTo>
                  <a:pt x="418321" y="19739"/>
                  <a:pt x="423035" y="22987"/>
                  <a:pt x="472061" y="39329"/>
                </a:cubicBezTo>
                <a:lnTo>
                  <a:pt x="531054" y="58993"/>
                </a:lnTo>
                <a:cubicBezTo>
                  <a:pt x="540886" y="62271"/>
                  <a:pt x="551281" y="64191"/>
                  <a:pt x="560551" y="68826"/>
                </a:cubicBezTo>
                <a:lnTo>
                  <a:pt x="599880" y="88490"/>
                </a:lnTo>
                <a:cubicBezTo>
                  <a:pt x="606435" y="101600"/>
                  <a:pt x="614910" y="113914"/>
                  <a:pt x="619545" y="127819"/>
                </a:cubicBezTo>
                <a:cubicBezTo>
                  <a:pt x="628091" y="153458"/>
                  <a:pt x="639209" y="206477"/>
                  <a:pt x="639209" y="206477"/>
                </a:cubicBezTo>
                <a:cubicBezTo>
                  <a:pt x="635932" y="272025"/>
                  <a:pt x="634827" y="337718"/>
                  <a:pt x="629377" y="403122"/>
                </a:cubicBezTo>
                <a:cubicBezTo>
                  <a:pt x="628255" y="416588"/>
                  <a:pt x="622476" y="429260"/>
                  <a:pt x="619545" y="442451"/>
                </a:cubicBezTo>
                <a:cubicBezTo>
                  <a:pt x="610380" y="483691"/>
                  <a:pt x="606998" y="507898"/>
                  <a:pt x="599880" y="550606"/>
                </a:cubicBezTo>
                <a:cubicBezTo>
                  <a:pt x="598201" y="619439"/>
                  <a:pt x="589227" y="1073370"/>
                  <a:pt x="580215" y="1199535"/>
                </a:cubicBezTo>
                <a:cubicBezTo>
                  <a:pt x="578839" y="1218800"/>
                  <a:pt x="556505" y="1253896"/>
                  <a:pt x="550719" y="1268361"/>
                </a:cubicBezTo>
                <a:cubicBezTo>
                  <a:pt x="527350" y="1326783"/>
                  <a:pt x="535710" y="1315976"/>
                  <a:pt x="521222" y="1366684"/>
                </a:cubicBezTo>
                <a:cubicBezTo>
                  <a:pt x="518375" y="1376649"/>
                  <a:pt x="514667" y="1386348"/>
                  <a:pt x="511390" y="1396180"/>
                </a:cubicBezTo>
                <a:cubicBezTo>
                  <a:pt x="498280" y="1392903"/>
                  <a:pt x="484482" y="1391671"/>
                  <a:pt x="472061" y="1386348"/>
                </a:cubicBezTo>
                <a:cubicBezTo>
                  <a:pt x="461200" y="1381693"/>
                  <a:pt x="454360" y="1367378"/>
                  <a:pt x="442564" y="1366684"/>
                </a:cubicBezTo>
                <a:cubicBezTo>
                  <a:pt x="396642" y="1363983"/>
                  <a:pt x="350796" y="1373239"/>
                  <a:pt x="304912" y="1376516"/>
                </a:cubicBezTo>
                <a:cubicBezTo>
                  <a:pt x="215395" y="1406354"/>
                  <a:pt x="356793" y="1360578"/>
                  <a:pt x="226254" y="1396180"/>
                </a:cubicBezTo>
                <a:cubicBezTo>
                  <a:pt x="206256" y="1401634"/>
                  <a:pt x="167261" y="1415845"/>
                  <a:pt x="167261" y="1415845"/>
                </a:cubicBezTo>
                <a:cubicBezTo>
                  <a:pt x="141042" y="1412568"/>
                  <a:pt x="113487" y="1414900"/>
                  <a:pt x="88603" y="1406013"/>
                </a:cubicBezTo>
                <a:cubicBezTo>
                  <a:pt x="66346" y="1398064"/>
                  <a:pt x="29609" y="1366684"/>
                  <a:pt x="29609" y="1366684"/>
                </a:cubicBezTo>
                <a:cubicBezTo>
                  <a:pt x="23054" y="1356852"/>
                  <a:pt x="14600" y="1348048"/>
                  <a:pt x="9945" y="1337187"/>
                </a:cubicBezTo>
                <a:cubicBezTo>
                  <a:pt x="-9331" y="1292211"/>
                  <a:pt x="4368" y="1272185"/>
                  <a:pt x="9945" y="1219200"/>
                </a:cubicBezTo>
                <a:cubicBezTo>
                  <a:pt x="13735" y="1183199"/>
                  <a:pt x="17198" y="1147153"/>
                  <a:pt x="19777" y="1111045"/>
                </a:cubicBezTo>
                <a:cubicBezTo>
                  <a:pt x="27031" y="1009493"/>
                  <a:pt x="39441" y="806245"/>
                  <a:pt x="39441" y="806245"/>
                </a:cubicBezTo>
                <a:cubicBezTo>
                  <a:pt x="36164" y="770193"/>
                  <a:pt x="32615" y="734165"/>
                  <a:pt x="29609" y="698090"/>
                </a:cubicBezTo>
                <a:cubicBezTo>
                  <a:pt x="26060" y="655505"/>
                  <a:pt x="25077" y="612673"/>
                  <a:pt x="19777" y="570271"/>
                </a:cubicBezTo>
                <a:cubicBezTo>
                  <a:pt x="18492" y="559987"/>
                  <a:pt x="12792" y="550739"/>
                  <a:pt x="9945" y="540774"/>
                </a:cubicBezTo>
                <a:cubicBezTo>
                  <a:pt x="6233" y="527781"/>
                  <a:pt x="3390" y="514555"/>
                  <a:pt x="112" y="501445"/>
                </a:cubicBezTo>
                <a:cubicBezTo>
                  <a:pt x="3390" y="386735"/>
                  <a:pt x="3913" y="271914"/>
                  <a:pt x="9945" y="157316"/>
                </a:cubicBezTo>
                <a:cubicBezTo>
                  <a:pt x="10490" y="146966"/>
                  <a:pt x="11684" y="134293"/>
                  <a:pt x="19777" y="127819"/>
                </a:cubicBezTo>
                <a:cubicBezTo>
                  <a:pt x="30329" y="119377"/>
                  <a:pt x="46113" y="121699"/>
                  <a:pt x="59106" y="117987"/>
                </a:cubicBezTo>
                <a:cubicBezTo>
                  <a:pt x="69071" y="115140"/>
                  <a:pt x="78771" y="111432"/>
                  <a:pt x="88603" y="108155"/>
                </a:cubicBezTo>
                <a:cubicBezTo>
                  <a:pt x="119175" y="62296"/>
                  <a:pt x="108267" y="90475"/>
                  <a:pt x="108267" y="19664"/>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flipH="1">
            <a:off x="2571079" y="4168877"/>
            <a:ext cx="511278" cy="1573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Arc 7"/>
          <p:cNvSpPr/>
          <p:nvPr/>
        </p:nvSpPr>
        <p:spPr>
          <a:xfrm>
            <a:off x="1602658" y="1425678"/>
            <a:ext cx="1966452" cy="206478"/>
          </a:xfrm>
          <a:prstGeom prst="arc">
            <a:avLst>
              <a:gd name="adj1" fmla="val 10837778"/>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9"/>
          <p:cNvSpPr/>
          <p:nvPr/>
        </p:nvSpPr>
        <p:spPr>
          <a:xfrm rot="21091834">
            <a:off x="2772340" y="1540182"/>
            <a:ext cx="1583106" cy="380949"/>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4417" y="528411"/>
            <a:ext cx="487363" cy="487363"/>
          </a:xfrm>
          <a:prstGeom prst="rect">
            <a:avLst/>
          </a:prstGeom>
        </p:spPr>
      </p:pic>
    </p:spTree>
    <p:extLst>
      <p:ext uri="{BB962C8B-B14F-4D97-AF65-F5344CB8AC3E}">
        <p14:creationId xmlns:p14="http://schemas.microsoft.com/office/powerpoint/2010/main" val="2229387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28153"/>
            <a:ext cx="10515600" cy="5548810"/>
          </a:xfrm>
        </p:spPr>
        <p:txBody>
          <a:bodyPr/>
          <a:lstStyle/>
          <a:p>
            <a:pPr marL="3657600" lvl="8" indent="0">
              <a:buNone/>
            </a:pPr>
            <a:r>
              <a:rPr lang="en-GB" sz="4800" b="1" u="sng" dirty="0" smtClean="0">
                <a:solidFill>
                  <a:srgbClr val="0070C0"/>
                </a:solidFill>
              </a:rPr>
              <a:t>Challenge Time</a:t>
            </a:r>
          </a:p>
          <a:p>
            <a:pPr marL="3657600" lvl="8" indent="0">
              <a:buNone/>
            </a:pPr>
            <a:endParaRPr lang="en-GB" sz="2600" b="1" u="sng" dirty="0" smtClean="0"/>
          </a:p>
          <a:p>
            <a:endParaRPr lang="en-GB" dirty="0"/>
          </a:p>
          <a:p>
            <a:endParaRPr lang="en-GB" dirty="0"/>
          </a:p>
        </p:txBody>
      </p:sp>
      <p:pic>
        <p:nvPicPr>
          <p:cNvPr id="4" name="Picture 3"/>
          <p:cNvPicPr>
            <a:picLocks noChangeAspect="1"/>
          </p:cNvPicPr>
          <p:nvPr/>
        </p:nvPicPr>
        <p:blipFill>
          <a:blip r:embed="rId4"/>
          <a:stretch>
            <a:fillRect/>
          </a:stretch>
        </p:blipFill>
        <p:spPr>
          <a:xfrm>
            <a:off x="487892" y="2055398"/>
            <a:ext cx="7862432" cy="362634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31640" y="981257"/>
            <a:ext cx="487363" cy="487363"/>
          </a:xfrm>
          <a:prstGeom prst="rect">
            <a:avLst/>
          </a:prstGeom>
        </p:spPr>
      </p:pic>
    </p:spTree>
    <p:extLst>
      <p:ext uri="{BB962C8B-B14F-4D97-AF65-F5344CB8AC3E}">
        <p14:creationId xmlns:p14="http://schemas.microsoft.com/office/powerpoint/2010/main" val="1834628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7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rgbClr val="0070C0"/>
                </a:solidFill>
              </a:rPr>
              <a:t>Here are the answers!</a:t>
            </a:r>
            <a:endParaRPr lang="en-GB" b="1" u="sng"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443685" y="1602869"/>
            <a:ext cx="5265352" cy="4756974"/>
          </a:xfrm>
          <a:prstGeom prst="rect">
            <a:avLst/>
          </a:prstGeom>
        </p:spPr>
      </p:pic>
      <p:pic>
        <p:nvPicPr>
          <p:cNvPr id="5" name="Picture 4"/>
          <p:cNvPicPr>
            <a:picLocks noChangeAspect="1"/>
          </p:cNvPicPr>
          <p:nvPr/>
        </p:nvPicPr>
        <p:blipFill>
          <a:blip r:embed="rId3"/>
          <a:stretch>
            <a:fillRect/>
          </a:stretch>
        </p:blipFill>
        <p:spPr>
          <a:xfrm>
            <a:off x="6893117" y="1915477"/>
            <a:ext cx="3742797" cy="1066262"/>
          </a:xfrm>
          <a:prstGeom prst="rect">
            <a:avLst/>
          </a:prstGeom>
        </p:spPr>
      </p:pic>
    </p:spTree>
    <p:extLst>
      <p:ext uri="{BB962C8B-B14F-4D97-AF65-F5344CB8AC3E}">
        <p14:creationId xmlns:p14="http://schemas.microsoft.com/office/powerpoint/2010/main" val="18723783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86</Words>
  <Application>Microsoft Office PowerPoint</Application>
  <PresentationFormat>Widescreen</PresentationFormat>
  <Paragraphs>8</Paragraphs>
  <Slides>4</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Friday 8th January 2021</vt:lpstr>
      <vt:lpstr>PowerPoint Presentation</vt:lpstr>
      <vt:lpstr>PowerPoint Presentation</vt:lpstr>
      <vt:lpstr>Here are the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home</cp:lastModifiedBy>
  <cp:revision>8</cp:revision>
  <dcterms:created xsi:type="dcterms:W3CDTF">2021-01-06T19:00:08Z</dcterms:created>
  <dcterms:modified xsi:type="dcterms:W3CDTF">2021-01-06T20:44:43Z</dcterms:modified>
</cp:coreProperties>
</file>