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74" r:id="rId5"/>
    <p:sldId id="278" r:id="rId6"/>
    <p:sldId id="275" r:id="rId7"/>
    <p:sldId id="273" r:id="rId8"/>
    <p:sldId id="277" r:id="rId9"/>
    <p:sldId id="276" r:id="rId10"/>
    <p:sldId id="279"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09DE-F8A3-4D9C-8898-BF3A54C0D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429220-02DD-4CA3-B076-C6ADFB509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20E1AB-8ED1-48CB-9594-B8F814F76E7C}"/>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95839D69-F589-460C-A14D-61C506BA4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5325F-2C8D-493D-AFCB-A750D0456ED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53225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0DEE-3E4F-45D9-9F3E-B2D26D8181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C8E671-FB7E-483D-BFFA-E86426574E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0C4C6C-C144-49FB-8A73-2A75CD01337C}"/>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BDB2757D-C050-4830-8930-D6358A0B8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B0FCB-7DCE-4647-9110-B53FDFBBE50F}"/>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869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5A9EB-5DB2-4735-A0A3-031D97C271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2AC71B-5783-4FB6-93EE-8B50332FEF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FBEDAB-0CD4-4B46-ABB0-D93410A90FE9}"/>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5F050F5A-8507-4D02-8EB6-C9C472F261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289FD3-5D42-495A-8F8E-D65E04502C37}"/>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08998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0CD3-33A3-4499-98DD-CE4CFB891C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F438CC-F7AD-43BE-81C5-9070FE6286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E8F9E-C02E-4D2D-BF7F-534201660BA4}"/>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36242C6C-072A-4FC8-A65A-C399EF244C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FE7CD-1182-4FD1-9DDC-207D26D5993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13638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3C31-88F8-40BD-8249-CCAFD11CB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61A0DE-B755-4213-9952-6FAFED366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2BD979-4780-46F5-91C3-F8082960A19B}"/>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154E23EC-7791-4E0A-B71A-A1D5C07D6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10E02-556A-45FE-9E19-5494014D3E21}"/>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4199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BA26-FC04-4353-99C5-50B09B0FE6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2D19F-745E-4FA2-B90F-DB09A4DB07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EA848-FC01-4E70-85C2-7FA35994C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18276E-0C26-47BB-B30F-36ACD19611DD}"/>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6" name="Footer Placeholder 5">
            <a:extLst>
              <a:ext uri="{FF2B5EF4-FFF2-40B4-BE49-F238E27FC236}">
                <a16:creationId xmlns:a16="http://schemas.microsoft.com/office/drawing/2014/main" id="{FD7863A6-D97F-432A-8EB9-855CAC948A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1A670E-F694-4AEB-89D9-3C0FF5B4C9FE}"/>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26657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B525-2620-472F-BF0F-5E5AAC2D31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C48582-9BB9-4095-84E1-CD7A1E013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A2DF80-6A29-4055-9E1E-54B25143E3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73DC03-3483-41D3-B679-0BDD5837B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6FAE38-B168-44FB-A453-455063241E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9A6232-777D-47CC-A2EC-7B4E5FF6424E}"/>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8" name="Footer Placeholder 7">
            <a:extLst>
              <a:ext uri="{FF2B5EF4-FFF2-40B4-BE49-F238E27FC236}">
                <a16:creationId xmlns:a16="http://schemas.microsoft.com/office/drawing/2014/main" id="{BFD924FC-0996-4FE9-BE9E-18A0DC9A1C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B66910-001E-42B8-8B27-606639640F9C}"/>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96780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0448-6C0A-4279-B583-CD3FB1FA08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D5A69A-A417-4BD4-858C-3E2B76F97D63}"/>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4" name="Footer Placeholder 3">
            <a:extLst>
              <a:ext uri="{FF2B5EF4-FFF2-40B4-BE49-F238E27FC236}">
                <a16:creationId xmlns:a16="http://schemas.microsoft.com/office/drawing/2014/main" id="{51A8099C-8B08-439F-84EA-E8F15133AC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814CB0-BE58-4540-A583-4477F586AB48}"/>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07738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423F9-9F53-40C6-B5A3-E69AAB27AB0E}"/>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3" name="Footer Placeholder 2">
            <a:extLst>
              <a:ext uri="{FF2B5EF4-FFF2-40B4-BE49-F238E27FC236}">
                <a16:creationId xmlns:a16="http://schemas.microsoft.com/office/drawing/2014/main" id="{C2E0F51A-7C6E-4D50-9F0C-FE4C09A46F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505E79-19F1-4E7C-A737-E385A16E2FD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00875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60-B55D-4F7F-88F7-63E0797AF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4ABF88-C31B-46E5-907A-D4AE64699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545FD9-CB57-4A80-8CCD-74AA25884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79A301-C220-444E-A0B0-615BDA753E0F}"/>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6" name="Footer Placeholder 5">
            <a:extLst>
              <a:ext uri="{FF2B5EF4-FFF2-40B4-BE49-F238E27FC236}">
                <a16:creationId xmlns:a16="http://schemas.microsoft.com/office/drawing/2014/main" id="{75FA3BA2-5C45-45A5-AE92-2ED4C51642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BB8B9-96D8-44DB-8723-C6DCABBFD03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298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7609-C7E8-422F-9F87-7E82FC454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2A92C7-F6EC-4A32-A3A9-076FA330E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A85854-D3E2-4B49-84D6-9BC6C3BCA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68B00A-7AF7-48B4-8967-0F8F161B78BE}"/>
              </a:ext>
            </a:extLst>
          </p:cNvPr>
          <p:cNvSpPr>
            <a:spLocks noGrp="1"/>
          </p:cNvSpPr>
          <p:nvPr>
            <p:ph type="dt" sz="half" idx="10"/>
          </p:nvPr>
        </p:nvSpPr>
        <p:spPr/>
        <p:txBody>
          <a:bodyPr/>
          <a:lstStyle/>
          <a:p>
            <a:fld id="{B84041C9-33C8-400C-880A-64B9B161CA66}" type="datetimeFigureOut">
              <a:rPr lang="en-GB" smtClean="0"/>
              <a:t>06/01/2021</a:t>
            </a:fld>
            <a:endParaRPr lang="en-GB"/>
          </a:p>
        </p:txBody>
      </p:sp>
      <p:sp>
        <p:nvSpPr>
          <p:cNvPr id="6" name="Footer Placeholder 5">
            <a:extLst>
              <a:ext uri="{FF2B5EF4-FFF2-40B4-BE49-F238E27FC236}">
                <a16:creationId xmlns:a16="http://schemas.microsoft.com/office/drawing/2014/main" id="{29C6FD5A-92D8-47A0-9ABD-3C6826A4B5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EC43B1-82BE-41C6-8141-236E96E43449}"/>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77381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D53F4-F118-45F5-9E7B-EEF8C6F4D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988E9C-BD4B-4262-BE25-D8F4AE4C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91EBF-783B-4465-9CAC-5548F993A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41C9-33C8-400C-880A-64B9B161CA66}" type="datetimeFigureOut">
              <a:rPr lang="en-GB" smtClean="0"/>
              <a:t>06/01/2021</a:t>
            </a:fld>
            <a:endParaRPr lang="en-GB"/>
          </a:p>
        </p:txBody>
      </p:sp>
      <p:sp>
        <p:nvSpPr>
          <p:cNvPr id="5" name="Footer Placeholder 4">
            <a:extLst>
              <a:ext uri="{FF2B5EF4-FFF2-40B4-BE49-F238E27FC236}">
                <a16:creationId xmlns:a16="http://schemas.microsoft.com/office/drawing/2014/main" id="{D64BF606-FA9A-43E6-81D1-6C41098EB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E4EEA3-6E29-4EC5-874E-585258650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DD53A-B165-4678-92AD-DBC8BCE979C1}" type="slidenum">
              <a:rPr lang="en-GB" smtClean="0"/>
              <a:t>‹#›</a:t>
            </a:fld>
            <a:endParaRPr lang="en-GB"/>
          </a:p>
        </p:txBody>
      </p:sp>
    </p:spTree>
    <p:extLst>
      <p:ext uri="{BB962C8B-B14F-4D97-AF65-F5344CB8AC3E}">
        <p14:creationId xmlns:p14="http://schemas.microsoft.com/office/powerpoint/2010/main" val="397100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tmp"/><Relationship Id="rId13" Type="http://schemas.openxmlformats.org/officeDocument/2006/relationships/image" Target="../media/image16.tmp"/><Relationship Id="rId3" Type="http://schemas.openxmlformats.org/officeDocument/2006/relationships/slideLayout" Target="../slideLayouts/slideLayout7.xml"/><Relationship Id="rId7" Type="http://schemas.openxmlformats.org/officeDocument/2006/relationships/image" Target="../media/image10.tmp"/><Relationship Id="rId12" Type="http://schemas.openxmlformats.org/officeDocument/2006/relationships/image" Target="../media/image15.tm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tmp"/><Relationship Id="rId11" Type="http://schemas.openxmlformats.org/officeDocument/2006/relationships/image" Target="../media/image14.tmp"/><Relationship Id="rId5" Type="http://schemas.openxmlformats.org/officeDocument/2006/relationships/image" Target="../media/image8.tmp"/><Relationship Id="rId10" Type="http://schemas.openxmlformats.org/officeDocument/2006/relationships/image" Target="../media/image13.tmp"/><Relationship Id="rId4" Type="http://schemas.openxmlformats.org/officeDocument/2006/relationships/image" Target="../media/image7.tmp"/><Relationship Id="rId9" Type="http://schemas.openxmlformats.org/officeDocument/2006/relationships/image" Target="../media/image12.tmp"/><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tm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tmp"/></Relationships>
</file>

<file path=ppt/slides/_rels/slide9.xml.rels><?xml version="1.0" encoding="UTF-8" standalone="yes"?>
<Relationships xmlns="http://schemas.openxmlformats.org/package/2006/relationships"><Relationship Id="rId8" Type="http://schemas.openxmlformats.org/officeDocument/2006/relationships/image" Target="../media/image11.tmp"/><Relationship Id="rId13" Type="http://schemas.openxmlformats.org/officeDocument/2006/relationships/image" Target="../media/image16.tmp"/><Relationship Id="rId3" Type="http://schemas.openxmlformats.org/officeDocument/2006/relationships/slideLayout" Target="../slideLayouts/slideLayout7.xml"/><Relationship Id="rId7" Type="http://schemas.openxmlformats.org/officeDocument/2006/relationships/image" Target="../media/image10.tmp"/><Relationship Id="rId12" Type="http://schemas.openxmlformats.org/officeDocument/2006/relationships/image" Target="../media/image15.tm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tmp"/><Relationship Id="rId11" Type="http://schemas.openxmlformats.org/officeDocument/2006/relationships/image" Target="../media/image14.tmp"/><Relationship Id="rId5" Type="http://schemas.openxmlformats.org/officeDocument/2006/relationships/image" Target="../media/image8.tmp"/><Relationship Id="rId10" Type="http://schemas.openxmlformats.org/officeDocument/2006/relationships/image" Target="../media/image13.tmp"/><Relationship Id="rId4" Type="http://schemas.openxmlformats.org/officeDocument/2006/relationships/image" Target="../media/image7.tmp"/><Relationship Id="rId9" Type="http://schemas.openxmlformats.org/officeDocument/2006/relationships/image" Target="../media/image12.tmp"/><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B26FF-B3E6-45ED-B9B3-86CCF21FE76F}"/>
              </a:ext>
            </a:extLst>
          </p:cNvPr>
          <p:cNvSpPr txBox="1"/>
          <p:nvPr/>
        </p:nvSpPr>
        <p:spPr>
          <a:xfrm>
            <a:off x="3064412" y="2145352"/>
            <a:ext cx="6063175" cy="2308324"/>
          </a:xfrm>
          <a:prstGeom prst="rect">
            <a:avLst/>
          </a:prstGeom>
          <a:noFill/>
        </p:spPr>
        <p:txBody>
          <a:bodyPr wrap="square" rtlCol="0">
            <a:spAutoFit/>
          </a:bodyPr>
          <a:lstStyle/>
          <a:p>
            <a:pPr algn="ctr"/>
            <a:r>
              <a:rPr lang="en-GB" sz="4800" dirty="0"/>
              <a:t>Starlings English Home Learning  </a:t>
            </a:r>
          </a:p>
          <a:p>
            <a:pPr algn="ctr"/>
            <a:r>
              <a:rPr lang="en-GB" sz="4800" dirty="0"/>
              <a:t>Friday 8</a:t>
            </a:r>
            <a:r>
              <a:rPr lang="en-GB" sz="4800" baseline="30000" dirty="0"/>
              <a:t>th</a:t>
            </a:r>
            <a:r>
              <a:rPr lang="en-GB" sz="4800" dirty="0"/>
              <a:t> January </a:t>
            </a:r>
          </a:p>
        </p:txBody>
      </p:sp>
      <p:pic>
        <p:nvPicPr>
          <p:cNvPr id="6" name="Picture 5">
            <a:extLst>
              <a:ext uri="{FF2B5EF4-FFF2-40B4-BE49-F238E27FC236}">
                <a16:creationId xmlns:a16="http://schemas.microsoft.com/office/drawing/2014/main" id="{0FBD720D-550C-48E0-BC37-DC98286372C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5893" y="227514"/>
            <a:ext cx="2117188" cy="1711702"/>
          </a:xfrm>
          <a:prstGeom prst="rect">
            <a:avLst/>
          </a:prstGeom>
        </p:spPr>
      </p:pic>
    </p:spTree>
    <p:extLst>
      <p:ext uri="{BB962C8B-B14F-4D97-AF65-F5344CB8AC3E}">
        <p14:creationId xmlns:p14="http://schemas.microsoft.com/office/powerpoint/2010/main" val="2659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80316E-AEC3-4831-A60A-D53BB9C11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42" y="375961"/>
            <a:ext cx="2781688" cy="1857634"/>
          </a:xfrm>
          <a:prstGeom prst="rect">
            <a:avLst/>
          </a:prstGeom>
        </p:spPr>
      </p:pic>
      <p:pic>
        <p:nvPicPr>
          <p:cNvPr id="4" name="Picture 3">
            <a:extLst>
              <a:ext uri="{FF2B5EF4-FFF2-40B4-BE49-F238E27FC236}">
                <a16:creationId xmlns:a16="http://schemas.microsoft.com/office/drawing/2014/main" id="{423B7D36-F057-4209-8C72-0B88823C2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995" y="1252383"/>
            <a:ext cx="2753109" cy="981212"/>
          </a:xfrm>
          <a:prstGeom prst="rect">
            <a:avLst/>
          </a:prstGeom>
        </p:spPr>
      </p:pic>
      <p:pic>
        <p:nvPicPr>
          <p:cNvPr id="6" name="Picture 5">
            <a:extLst>
              <a:ext uri="{FF2B5EF4-FFF2-40B4-BE49-F238E27FC236}">
                <a16:creationId xmlns:a16="http://schemas.microsoft.com/office/drawing/2014/main" id="{F5E73A49-C5EF-4306-9C8D-DB290441D3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24" y="2730788"/>
            <a:ext cx="2715004" cy="1781424"/>
          </a:xfrm>
          <a:prstGeom prst="rect">
            <a:avLst/>
          </a:prstGeom>
        </p:spPr>
      </p:pic>
      <p:pic>
        <p:nvPicPr>
          <p:cNvPr id="8" name="Picture 7">
            <a:extLst>
              <a:ext uri="{FF2B5EF4-FFF2-40B4-BE49-F238E27FC236}">
                <a16:creationId xmlns:a16="http://schemas.microsoft.com/office/drawing/2014/main" id="{79F94C95-6B0C-4184-B7F1-82D288F73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0995" y="3429000"/>
            <a:ext cx="2715004" cy="1047896"/>
          </a:xfrm>
          <a:prstGeom prst="rect">
            <a:avLst/>
          </a:prstGeom>
        </p:spPr>
      </p:pic>
      <p:pic>
        <p:nvPicPr>
          <p:cNvPr id="10" name="Picture 9">
            <a:extLst>
              <a:ext uri="{FF2B5EF4-FFF2-40B4-BE49-F238E27FC236}">
                <a16:creationId xmlns:a16="http://schemas.microsoft.com/office/drawing/2014/main" id="{7BF78308-F492-4540-95C3-DFD8B1883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389" y="4797314"/>
            <a:ext cx="2819794" cy="1933845"/>
          </a:xfrm>
          <a:prstGeom prst="rect">
            <a:avLst/>
          </a:prstGeom>
        </p:spPr>
      </p:pic>
      <p:pic>
        <p:nvPicPr>
          <p:cNvPr id="12" name="Picture 11">
            <a:extLst>
              <a:ext uri="{FF2B5EF4-FFF2-40B4-BE49-F238E27FC236}">
                <a16:creationId xmlns:a16="http://schemas.microsoft.com/office/drawing/2014/main" id="{FA05E45F-6D8F-4397-9D00-D7CD3A0E0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2889" y="5630837"/>
            <a:ext cx="2791215" cy="1000265"/>
          </a:xfrm>
          <a:prstGeom prst="rect">
            <a:avLst/>
          </a:prstGeom>
        </p:spPr>
      </p:pic>
      <p:pic>
        <p:nvPicPr>
          <p:cNvPr id="14" name="Picture 13">
            <a:extLst>
              <a:ext uri="{FF2B5EF4-FFF2-40B4-BE49-F238E27FC236}">
                <a16:creationId xmlns:a16="http://schemas.microsoft.com/office/drawing/2014/main" id="{8378807F-4D8B-4B43-8565-101F9E0911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077" y="412217"/>
            <a:ext cx="2772162" cy="1838582"/>
          </a:xfrm>
          <a:prstGeom prst="rect">
            <a:avLst/>
          </a:prstGeom>
        </p:spPr>
      </p:pic>
      <p:pic>
        <p:nvPicPr>
          <p:cNvPr id="16" name="Picture 15">
            <a:extLst>
              <a:ext uri="{FF2B5EF4-FFF2-40B4-BE49-F238E27FC236}">
                <a16:creationId xmlns:a16="http://schemas.microsoft.com/office/drawing/2014/main" id="{385B69F2-75ED-41B2-B146-816ACAC055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1631" y="1304778"/>
            <a:ext cx="2753109" cy="990738"/>
          </a:xfrm>
          <a:prstGeom prst="rect">
            <a:avLst/>
          </a:prstGeom>
        </p:spPr>
      </p:pic>
      <p:pic>
        <p:nvPicPr>
          <p:cNvPr id="18" name="Picture 17">
            <a:extLst>
              <a:ext uri="{FF2B5EF4-FFF2-40B4-BE49-F238E27FC236}">
                <a16:creationId xmlns:a16="http://schemas.microsoft.com/office/drawing/2014/main" id="{87701E38-B35F-4C88-9DBC-0221B103D7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1550" y="2730788"/>
            <a:ext cx="2791215" cy="1829055"/>
          </a:xfrm>
          <a:prstGeom prst="rect">
            <a:avLst/>
          </a:prstGeom>
        </p:spPr>
      </p:pic>
      <p:pic>
        <p:nvPicPr>
          <p:cNvPr id="20" name="Picture 19">
            <a:extLst>
              <a:ext uri="{FF2B5EF4-FFF2-40B4-BE49-F238E27FC236}">
                <a16:creationId xmlns:a16="http://schemas.microsoft.com/office/drawing/2014/main" id="{B4A3A6F9-488C-4D79-B1F4-4E63636ADF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1631" y="3550053"/>
            <a:ext cx="2762636" cy="962159"/>
          </a:xfrm>
          <a:prstGeom prst="rect">
            <a:avLst/>
          </a:prstGeom>
        </p:spPr>
      </p:pic>
      <p:pic>
        <p:nvPicPr>
          <p:cNvPr id="3" name="Recorded Sound">
            <a:hlinkClick r:id="" action="ppaction://media"/>
            <a:extLst>
              <a:ext uri="{FF2B5EF4-FFF2-40B4-BE49-F238E27FC236}">
                <a16:creationId xmlns:a16="http://schemas.microsoft.com/office/drawing/2014/main" id="{BC080C1A-2FF8-46E9-BE72-81218421E5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31125" y="5326037"/>
            <a:ext cx="609600" cy="609600"/>
          </a:xfrm>
          <a:prstGeom prst="rect">
            <a:avLst/>
          </a:prstGeom>
        </p:spPr>
      </p:pic>
    </p:spTree>
    <p:extLst>
      <p:ext uri="{BB962C8B-B14F-4D97-AF65-F5344CB8AC3E}">
        <p14:creationId xmlns:p14="http://schemas.microsoft.com/office/powerpoint/2010/main" val="148623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35FAC-FF3E-4E1F-B1B6-34FF159918AD}"/>
              </a:ext>
            </a:extLst>
          </p:cNvPr>
          <p:cNvPicPr>
            <a:picLocks noChangeAspect="1"/>
          </p:cNvPicPr>
          <p:nvPr/>
        </p:nvPicPr>
        <p:blipFill>
          <a:blip r:embed="rId4"/>
          <a:stretch>
            <a:fillRect/>
          </a:stretch>
        </p:blipFill>
        <p:spPr>
          <a:xfrm>
            <a:off x="136427" y="238442"/>
            <a:ext cx="3169481" cy="1771650"/>
          </a:xfrm>
          <a:prstGeom prst="rect">
            <a:avLst/>
          </a:prstGeom>
        </p:spPr>
      </p:pic>
      <p:pic>
        <p:nvPicPr>
          <p:cNvPr id="5" name="Picture 4">
            <a:extLst>
              <a:ext uri="{FF2B5EF4-FFF2-40B4-BE49-F238E27FC236}">
                <a16:creationId xmlns:a16="http://schemas.microsoft.com/office/drawing/2014/main" id="{5543714D-1638-495C-8D47-1B369DD7B5C2}"/>
              </a:ext>
            </a:extLst>
          </p:cNvPr>
          <p:cNvPicPr>
            <a:picLocks noChangeAspect="1"/>
          </p:cNvPicPr>
          <p:nvPr/>
        </p:nvPicPr>
        <p:blipFill>
          <a:blip r:embed="rId5"/>
          <a:stretch>
            <a:fillRect/>
          </a:stretch>
        </p:blipFill>
        <p:spPr>
          <a:xfrm>
            <a:off x="10429875" y="0"/>
            <a:ext cx="1762125" cy="2113231"/>
          </a:xfrm>
          <a:prstGeom prst="rect">
            <a:avLst/>
          </a:prstGeom>
        </p:spPr>
      </p:pic>
      <p:sp>
        <p:nvSpPr>
          <p:cNvPr id="6" name="TextBox 5">
            <a:extLst>
              <a:ext uri="{FF2B5EF4-FFF2-40B4-BE49-F238E27FC236}">
                <a16:creationId xmlns:a16="http://schemas.microsoft.com/office/drawing/2014/main" id="{949E61D4-5AB5-49B7-BE5E-FC9FAD0A3311}"/>
              </a:ext>
            </a:extLst>
          </p:cNvPr>
          <p:cNvSpPr txBox="1"/>
          <p:nvPr/>
        </p:nvSpPr>
        <p:spPr>
          <a:xfrm>
            <a:off x="3487102" y="238442"/>
            <a:ext cx="6654018" cy="1015663"/>
          </a:xfrm>
          <a:prstGeom prst="rect">
            <a:avLst/>
          </a:prstGeom>
          <a:noFill/>
        </p:spPr>
        <p:txBody>
          <a:bodyPr wrap="square" rtlCol="0">
            <a:spAutoFit/>
          </a:bodyPr>
          <a:lstStyle/>
          <a:p>
            <a:pPr algn="ctr"/>
            <a:r>
              <a:rPr lang="en-GB" sz="6000" dirty="0">
                <a:solidFill>
                  <a:srgbClr val="0070C0"/>
                </a:solidFill>
                <a:latin typeface="Calibri" panose="020F0502020204030204" pitchFamily="34" charset="0"/>
                <a:cs typeface="Calibri" panose="020F0502020204030204" pitchFamily="34" charset="0"/>
              </a:rPr>
              <a:t>Words of the day!</a:t>
            </a:r>
          </a:p>
        </p:txBody>
      </p:sp>
      <p:sp>
        <p:nvSpPr>
          <p:cNvPr id="7" name="TextBox 6">
            <a:extLst>
              <a:ext uri="{FF2B5EF4-FFF2-40B4-BE49-F238E27FC236}">
                <a16:creationId xmlns:a16="http://schemas.microsoft.com/office/drawing/2014/main" id="{086F945C-B200-4353-BAC0-C18D5DC712EC}"/>
              </a:ext>
            </a:extLst>
          </p:cNvPr>
          <p:cNvSpPr txBox="1"/>
          <p:nvPr/>
        </p:nvSpPr>
        <p:spPr>
          <a:xfrm>
            <a:off x="3277635" y="1506504"/>
            <a:ext cx="6625875" cy="1107996"/>
          </a:xfrm>
          <a:prstGeom prst="rect">
            <a:avLst/>
          </a:prstGeom>
          <a:noFill/>
        </p:spPr>
        <p:txBody>
          <a:bodyPr wrap="square" rtlCol="0">
            <a:spAutoFit/>
          </a:bodyPr>
          <a:lstStyle/>
          <a:p>
            <a:pPr algn="ctr"/>
            <a:r>
              <a:rPr lang="en-GB" sz="6600" dirty="0">
                <a:solidFill>
                  <a:srgbClr val="FF0000"/>
                </a:solidFill>
              </a:rPr>
              <a:t>tall	</a:t>
            </a:r>
            <a:r>
              <a:rPr lang="en-GB" sz="6600" dirty="0">
                <a:solidFill>
                  <a:srgbClr val="00B050"/>
                </a:solidFill>
              </a:rPr>
              <a:t>call	</a:t>
            </a:r>
            <a:r>
              <a:rPr lang="en-GB" sz="6600" dirty="0">
                <a:solidFill>
                  <a:srgbClr val="FFC000"/>
                </a:solidFill>
              </a:rPr>
              <a:t>small</a:t>
            </a:r>
          </a:p>
        </p:txBody>
      </p:sp>
      <p:sp>
        <p:nvSpPr>
          <p:cNvPr id="8" name="TextBox 7">
            <a:extLst>
              <a:ext uri="{FF2B5EF4-FFF2-40B4-BE49-F238E27FC236}">
                <a16:creationId xmlns:a16="http://schemas.microsoft.com/office/drawing/2014/main" id="{681B4F32-3651-474A-8E2E-B7E51F50C5EC}"/>
              </a:ext>
            </a:extLst>
          </p:cNvPr>
          <p:cNvSpPr txBox="1"/>
          <p:nvPr/>
        </p:nvSpPr>
        <p:spPr>
          <a:xfrm>
            <a:off x="452323" y="3429000"/>
            <a:ext cx="9036234" cy="2862322"/>
          </a:xfrm>
          <a:prstGeom prst="rect">
            <a:avLst/>
          </a:prstGeom>
          <a:noFill/>
        </p:spPr>
        <p:txBody>
          <a:bodyPr wrap="square" lIns="91440" tIns="45720" rIns="91440" bIns="45720" rtlCol="0" anchor="t">
            <a:spAutoFit/>
          </a:bodyPr>
          <a:lstStyle/>
          <a:p>
            <a:r>
              <a:rPr lang="en-GB" sz="2400" dirty="0"/>
              <a:t>Can you write the word </a:t>
            </a:r>
            <a:r>
              <a:rPr lang="en-GB" sz="4400" dirty="0">
                <a:solidFill>
                  <a:srgbClr val="FF0000"/>
                </a:solidFill>
              </a:rPr>
              <a:t>tall</a:t>
            </a:r>
            <a:r>
              <a:rPr lang="en-GB" sz="2400" dirty="0"/>
              <a:t> 5 times in your prettiest writing?</a:t>
            </a:r>
          </a:p>
          <a:p>
            <a:endParaRPr lang="en-GB" sz="2400" dirty="0"/>
          </a:p>
          <a:p>
            <a:r>
              <a:rPr lang="en-GB" sz="2400" dirty="0"/>
              <a:t>Can you write the word</a:t>
            </a:r>
            <a:r>
              <a:rPr lang="en-GB" sz="4400" dirty="0"/>
              <a:t> </a:t>
            </a:r>
            <a:r>
              <a:rPr lang="en-GB" sz="4400" dirty="0">
                <a:solidFill>
                  <a:srgbClr val="00B050"/>
                </a:solidFill>
              </a:rPr>
              <a:t>call</a:t>
            </a:r>
            <a:r>
              <a:rPr lang="en-GB" sz="4400" dirty="0"/>
              <a:t> </a:t>
            </a:r>
            <a:r>
              <a:rPr lang="en-GB" sz="2400" dirty="0"/>
              <a:t>5 times with your eyes closed?</a:t>
            </a:r>
          </a:p>
          <a:p>
            <a:endParaRPr lang="en-GB" sz="2400" dirty="0"/>
          </a:p>
          <a:p>
            <a:r>
              <a:rPr lang="en-GB" sz="2400" dirty="0"/>
              <a:t>Can you write the word </a:t>
            </a:r>
            <a:r>
              <a:rPr lang="en-GB" sz="4400" dirty="0">
                <a:solidFill>
                  <a:srgbClr val="FFC000"/>
                </a:solidFill>
              </a:rPr>
              <a:t>small</a:t>
            </a:r>
            <a:r>
              <a:rPr lang="en-GB" sz="2400" dirty="0"/>
              <a:t> 5</a:t>
            </a:r>
            <a:r>
              <a:rPr lang="en-GB" sz="1600" dirty="0"/>
              <a:t> </a:t>
            </a:r>
            <a:r>
              <a:rPr lang="en-GB" sz="2400" dirty="0"/>
              <a:t>times using your other hand?</a:t>
            </a:r>
          </a:p>
        </p:txBody>
      </p:sp>
      <p:pic>
        <p:nvPicPr>
          <p:cNvPr id="9" name="Picture 8">
            <a:extLst>
              <a:ext uri="{FF2B5EF4-FFF2-40B4-BE49-F238E27FC236}">
                <a16:creationId xmlns:a16="http://schemas.microsoft.com/office/drawing/2014/main" id="{B7EA788F-AC75-474A-931A-5C5821258DAC}"/>
              </a:ext>
            </a:extLst>
          </p:cNvPr>
          <p:cNvPicPr/>
          <p:nvPr/>
        </p:nvPicPr>
        <p:blipFill>
          <a:blip r:embed="rId6"/>
          <a:stretch>
            <a:fillRect/>
          </a:stretch>
        </p:blipFill>
        <p:spPr>
          <a:xfrm>
            <a:off x="9231998" y="3518813"/>
            <a:ext cx="1343025" cy="928370"/>
          </a:xfrm>
          <a:prstGeom prst="rect">
            <a:avLst/>
          </a:prstGeom>
        </p:spPr>
      </p:pic>
      <p:pic>
        <p:nvPicPr>
          <p:cNvPr id="10" name="Picture 9">
            <a:extLst>
              <a:ext uri="{FF2B5EF4-FFF2-40B4-BE49-F238E27FC236}">
                <a16:creationId xmlns:a16="http://schemas.microsoft.com/office/drawing/2014/main" id="{06ABE0F8-9BAA-48EA-893F-F94FFEDF85AE}"/>
              </a:ext>
            </a:extLst>
          </p:cNvPr>
          <p:cNvPicPr/>
          <p:nvPr/>
        </p:nvPicPr>
        <p:blipFill>
          <a:blip r:embed="rId7"/>
          <a:stretch>
            <a:fillRect/>
          </a:stretch>
        </p:blipFill>
        <p:spPr>
          <a:xfrm>
            <a:off x="9084360" y="4628504"/>
            <a:ext cx="1638300" cy="771525"/>
          </a:xfrm>
          <a:prstGeom prst="rect">
            <a:avLst/>
          </a:prstGeom>
        </p:spPr>
      </p:pic>
      <p:pic>
        <p:nvPicPr>
          <p:cNvPr id="11" name="Picture 10">
            <a:extLst>
              <a:ext uri="{FF2B5EF4-FFF2-40B4-BE49-F238E27FC236}">
                <a16:creationId xmlns:a16="http://schemas.microsoft.com/office/drawing/2014/main" id="{CAE3B105-907B-4E0A-98BE-5ED9B3CEC679}"/>
              </a:ext>
            </a:extLst>
          </p:cNvPr>
          <p:cNvPicPr/>
          <p:nvPr/>
        </p:nvPicPr>
        <p:blipFill>
          <a:blip r:embed="rId8"/>
          <a:stretch>
            <a:fillRect/>
          </a:stretch>
        </p:blipFill>
        <p:spPr>
          <a:xfrm>
            <a:off x="9179303" y="5277281"/>
            <a:ext cx="1704975" cy="1057275"/>
          </a:xfrm>
          <a:prstGeom prst="rect">
            <a:avLst/>
          </a:prstGeom>
        </p:spPr>
      </p:pic>
      <p:pic>
        <p:nvPicPr>
          <p:cNvPr id="12" name="Recorded Sound">
            <a:hlinkClick r:id="" action="ppaction://media"/>
            <a:extLst>
              <a:ext uri="{FF2B5EF4-FFF2-40B4-BE49-F238E27FC236}">
                <a16:creationId xmlns:a16="http://schemas.microsoft.com/office/drawing/2014/main" id="{B660E35C-D023-4300-8404-890DC4EA34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0" y="1472275"/>
            <a:ext cx="609600" cy="609600"/>
          </a:xfrm>
          <a:prstGeom prst="rect">
            <a:avLst/>
          </a:prstGeom>
        </p:spPr>
      </p:pic>
    </p:spTree>
    <p:extLst>
      <p:ext uri="{BB962C8B-B14F-4D97-AF65-F5344CB8AC3E}">
        <p14:creationId xmlns:p14="http://schemas.microsoft.com/office/powerpoint/2010/main" val="268093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CAA1D-1621-42BE-B0D0-11E3CD70B600}"/>
              </a:ext>
            </a:extLst>
          </p:cNvPr>
          <p:cNvPicPr>
            <a:picLocks noChangeAspect="1"/>
          </p:cNvPicPr>
          <p:nvPr/>
        </p:nvPicPr>
        <p:blipFill>
          <a:blip r:embed="rId4"/>
          <a:stretch>
            <a:fillRect/>
          </a:stretch>
        </p:blipFill>
        <p:spPr>
          <a:xfrm>
            <a:off x="612603" y="475078"/>
            <a:ext cx="3876675" cy="1181100"/>
          </a:xfrm>
          <a:prstGeom prst="rect">
            <a:avLst/>
          </a:prstGeom>
        </p:spPr>
      </p:pic>
      <p:pic>
        <p:nvPicPr>
          <p:cNvPr id="3" name="Recorded Sound">
            <a:hlinkClick r:id="" action="ppaction://media"/>
            <a:extLst>
              <a:ext uri="{FF2B5EF4-FFF2-40B4-BE49-F238E27FC236}">
                <a16:creationId xmlns:a16="http://schemas.microsoft.com/office/drawing/2014/main" id="{D2603B36-CB1D-461D-8D23-26EDEA6E1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26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871003"/>
            <a:ext cx="11270654" cy="5078313"/>
          </a:xfrm>
          <a:prstGeom prst="rect">
            <a:avLst/>
          </a:prstGeom>
          <a:noFill/>
        </p:spPr>
        <p:txBody>
          <a:bodyPr wrap="square" rtlCol="0">
            <a:spAutoFit/>
          </a:bodyPr>
          <a:lstStyle/>
          <a:p>
            <a:r>
              <a:rPr lang="en-GB" sz="3200" dirty="0"/>
              <a:t>Today you are learning to independently read Little Red Riding Hood and match sentences to pictures. </a:t>
            </a:r>
          </a:p>
          <a:p>
            <a:endParaRPr lang="en-GB" sz="3200" dirty="0"/>
          </a:p>
          <a:p>
            <a:r>
              <a:rPr lang="en-GB" sz="3200" dirty="0"/>
              <a:t>That means you will </a:t>
            </a:r>
          </a:p>
          <a:p>
            <a:pPr marL="457200" indent="-457200">
              <a:buFont typeface="Wingdings" panose="05000000000000000000" pitchFamily="2" charset="2"/>
              <a:buChar char="ü"/>
            </a:pPr>
            <a:r>
              <a:rPr lang="en-GB" sz="3200" dirty="0"/>
              <a:t>Read sentences without a grown up’s help</a:t>
            </a:r>
          </a:p>
          <a:p>
            <a:pPr marL="457200" indent="-457200">
              <a:buFont typeface="Wingdings" panose="05000000000000000000" pitchFamily="2" charset="2"/>
              <a:buChar char="ü"/>
            </a:pPr>
            <a:r>
              <a:rPr lang="en-GB" sz="3200" dirty="0"/>
              <a:t>Use your phonics skills to sound out words that are tricky</a:t>
            </a:r>
          </a:p>
          <a:p>
            <a:pPr marL="457200" indent="-457200">
              <a:buFont typeface="Wingdings" panose="05000000000000000000" pitchFamily="2" charset="2"/>
              <a:buChar char="ü"/>
            </a:pPr>
            <a:r>
              <a:rPr lang="en-GB" sz="3200" dirty="0"/>
              <a:t>Understand what you have read by matching the sentence to the picture. </a:t>
            </a:r>
          </a:p>
          <a:p>
            <a:endParaRPr lang="en-GB" sz="3200" dirty="0"/>
          </a:p>
          <a:p>
            <a:endParaRPr lang="en-GB" dirty="0"/>
          </a:p>
          <a:p>
            <a:endParaRPr lang="en-GB" dirty="0"/>
          </a:p>
        </p:txBody>
      </p:sp>
      <p:pic>
        <p:nvPicPr>
          <p:cNvPr id="6" name="Recorded Sound">
            <a:hlinkClick r:id="" action="ppaction://media"/>
            <a:extLst>
              <a:ext uri="{FF2B5EF4-FFF2-40B4-BE49-F238E27FC236}">
                <a16:creationId xmlns:a16="http://schemas.microsoft.com/office/drawing/2014/main" id="{2526D881-A186-4BF7-9330-B69941FF1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90535" y="563880"/>
            <a:ext cx="609600" cy="609600"/>
          </a:xfrm>
          <a:prstGeom prst="rect">
            <a:avLst/>
          </a:prstGeom>
        </p:spPr>
      </p:pic>
    </p:spTree>
    <p:extLst>
      <p:ext uri="{BB962C8B-B14F-4D97-AF65-F5344CB8AC3E}">
        <p14:creationId xmlns:p14="http://schemas.microsoft.com/office/powerpoint/2010/main" val="20145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DCC300-50E1-4894-B9BD-DE6AD1684375}"/>
              </a:ext>
            </a:extLst>
          </p:cNvPr>
          <p:cNvSpPr txBox="1"/>
          <p:nvPr/>
        </p:nvSpPr>
        <p:spPr>
          <a:xfrm>
            <a:off x="436098" y="154745"/>
            <a:ext cx="10016197" cy="7109639"/>
          </a:xfrm>
          <a:prstGeom prst="rect">
            <a:avLst/>
          </a:prstGeom>
          <a:noFill/>
        </p:spPr>
        <p:txBody>
          <a:bodyPr wrap="square" rtlCol="0">
            <a:spAutoFit/>
          </a:bodyPr>
          <a:lstStyle/>
          <a:p>
            <a:r>
              <a:rPr lang="en-GB" sz="2800" dirty="0"/>
              <a:t>Before we get started, grown ups may need to help you with the different version of ‘a’ in this text font. It doesn’t look the same as the ‘a’ we see in RWI! </a:t>
            </a:r>
          </a:p>
          <a:p>
            <a:endParaRPr lang="en-GB" sz="2800" dirty="0"/>
          </a:p>
          <a:p>
            <a:r>
              <a:rPr lang="en-GB" sz="2800" dirty="0"/>
              <a:t>Now, let’s practise reading some common exception words that you will find in today’s text version of the Little Red Riding Hood story </a:t>
            </a:r>
          </a:p>
          <a:p>
            <a:endParaRPr lang="en-GB" sz="2800" dirty="0"/>
          </a:p>
          <a:p>
            <a:endParaRPr lang="en-GB" sz="2800" dirty="0"/>
          </a:p>
          <a:p>
            <a:r>
              <a:rPr lang="en-GB" sz="2800" dirty="0"/>
              <a:t>have </a:t>
            </a:r>
          </a:p>
          <a:p>
            <a:endParaRPr lang="en-GB" sz="2800" dirty="0"/>
          </a:p>
          <a:p>
            <a:r>
              <a:rPr lang="en-GB" sz="2800" dirty="0"/>
              <a:t>little </a:t>
            </a:r>
          </a:p>
          <a:p>
            <a:endParaRPr lang="en-GB" sz="2800" dirty="0"/>
          </a:p>
          <a:p>
            <a:r>
              <a:rPr lang="en-GB" sz="2800" dirty="0"/>
              <a:t>was </a:t>
            </a:r>
          </a:p>
          <a:p>
            <a:endParaRPr lang="en-GB" sz="2800" dirty="0"/>
          </a:p>
          <a:p>
            <a:r>
              <a:rPr lang="en-GB" sz="2800" dirty="0"/>
              <a:t>come </a:t>
            </a:r>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89180236-CA31-4882-B87B-CEBBE8DF22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667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 calcmode="lin" valueType="num">
                                      <p:cBhvr additive="base">
                                        <p:cTn id="1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 calcmode="lin" valueType="num">
                                      <p:cBhvr additive="base">
                                        <p:cTn id="1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anim calcmode="lin" valueType="num">
                                      <p:cBhvr additive="base">
                                        <p:cTn id="2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1BC6DD-5392-440B-A28C-F9B27B54EB34}"/>
              </a:ext>
            </a:extLst>
          </p:cNvPr>
          <p:cNvSpPr txBox="1"/>
          <p:nvPr/>
        </p:nvSpPr>
        <p:spPr>
          <a:xfrm>
            <a:off x="1139484" y="735955"/>
            <a:ext cx="2741007" cy="5386090"/>
          </a:xfrm>
          <a:prstGeom prst="rect">
            <a:avLst/>
          </a:prstGeom>
          <a:noFill/>
        </p:spPr>
        <p:txBody>
          <a:bodyPr wrap="none" rtlCol="0">
            <a:spAutoFit/>
          </a:bodyPr>
          <a:lstStyle/>
          <a:p>
            <a:r>
              <a:rPr lang="en-GB" sz="4400" dirty="0"/>
              <a:t>Red words:</a:t>
            </a:r>
          </a:p>
          <a:p>
            <a:endParaRPr lang="en-GB" sz="4400" dirty="0"/>
          </a:p>
          <a:p>
            <a:r>
              <a:rPr lang="en-GB" sz="4400" dirty="0"/>
              <a:t>There </a:t>
            </a:r>
          </a:p>
          <a:p>
            <a:endParaRPr lang="en-GB" sz="4400" dirty="0"/>
          </a:p>
          <a:p>
            <a:r>
              <a:rPr lang="en-GB" sz="4400" dirty="0"/>
              <a:t>She </a:t>
            </a:r>
          </a:p>
          <a:p>
            <a:endParaRPr lang="en-GB" sz="4400" dirty="0"/>
          </a:p>
          <a:p>
            <a:r>
              <a:rPr lang="en-GB" sz="4400" dirty="0"/>
              <a:t>Little  </a:t>
            </a:r>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26CD995D-B988-461C-BC89-8C6C65FF7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549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9293F-4C58-42BE-BB59-206AC31E441F}"/>
              </a:ext>
            </a:extLst>
          </p:cNvPr>
          <p:cNvSpPr txBox="1"/>
          <p:nvPr/>
        </p:nvSpPr>
        <p:spPr>
          <a:xfrm>
            <a:off x="633046" y="703384"/>
            <a:ext cx="9852441" cy="5016758"/>
          </a:xfrm>
          <a:prstGeom prst="rect">
            <a:avLst/>
          </a:prstGeom>
          <a:noFill/>
        </p:spPr>
        <p:txBody>
          <a:bodyPr wrap="none" rtlCol="0">
            <a:spAutoFit/>
          </a:bodyPr>
          <a:lstStyle/>
          <a:p>
            <a:r>
              <a:rPr lang="en-GB" sz="3200" dirty="0"/>
              <a:t>Next, let’s look at some phonemes that we may find tricky</a:t>
            </a:r>
          </a:p>
          <a:p>
            <a:endParaRPr lang="en-GB" sz="3200" dirty="0"/>
          </a:p>
          <a:p>
            <a:endParaRPr lang="en-GB" sz="3200" dirty="0"/>
          </a:p>
          <a:p>
            <a:r>
              <a:rPr lang="en-GB" sz="3200" dirty="0">
                <a:solidFill>
                  <a:srgbClr val="FF0000"/>
                </a:solidFill>
              </a:rPr>
              <a:t>ck</a:t>
            </a:r>
            <a:r>
              <a:rPr lang="en-GB" sz="3200" dirty="0"/>
              <a:t> – you will find this in the word tra</a:t>
            </a:r>
            <a:r>
              <a:rPr lang="en-GB" sz="3200" dirty="0">
                <a:solidFill>
                  <a:srgbClr val="FF0000"/>
                </a:solidFill>
              </a:rPr>
              <a:t>ck</a:t>
            </a:r>
          </a:p>
          <a:p>
            <a:endParaRPr lang="en-GB" sz="3200" dirty="0"/>
          </a:p>
          <a:p>
            <a:r>
              <a:rPr lang="en-GB" sz="3200" dirty="0">
                <a:solidFill>
                  <a:srgbClr val="FF0000"/>
                </a:solidFill>
              </a:rPr>
              <a:t>ear</a:t>
            </a:r>
            <a:r>
              <a:rPr lang="en-GB" sz="3200" dirty="0"/>
              <a:t> – you will find this in the word d</a:t>
            </a:r>
            <a:r>
              <a:rPr lang="en-GB" sz="3200" dirty="0">
                <a:solidFill>
                  <a:srgbClr val="FF0000"/>
                </a:solidFill>
              </a:rPr>
              <a:t>ear</a:t>
            </a:r>
            <a:r>
              <a:rPr lang="en-GB" sz="3200" dirty="0"/>
              <a:t> </a:t>
            </a:r>
          </a:p>
          <a:p>
            <a:endParaRPr lang="en-GB" sz="3200" dirty="0"/>
          </a:p>
          <a:p>
            <a:r>
              <a:rPr lang="en-GB" sz="3200" dirty="0" err="1">
                <a:solidFill>
                  <a:srgbClr val="FF0000"/>
                </a:solidFill>
              </a:rPr>
              <a:t>ar</a:t>
            </a:r>
            <a:r>
              <a:rPr lang="en-GB" sz="3200" dirty="0"/>
              <a:t> – you will find this in the word f</a:t>
            </a:r>
            <a:r>
              <a:rPr lang="en-GB" sz="3200" dirty="0">
                <a:solidFill>
                  <a:srgbClr val="FF0000"/>
                </a:solidFill>
              </a:rPr>
              <a:t>ar</a:t>
            </a:r>
            <a:r>
              <a:rPr lang="en-GB" sz="3200" dirty="0"/>
              <a:t>m </a:t>
            </a:r>
          </a:p>
          <a:p>
            <a:endParaRPr lang="en-GB" sz="3200" dirty="0"/>
          </a:p>
          <a:p>
            <a:r>
              <a:rPr lang="en-GB" sz="3200" dirty="0" err="1">
                <a:solidFill>
                  <a:srgbClr val="FF0000"/>
                </a:solidFill>
              </a:rPr>
              <a:t>ee</a:t>
            </a:r>
            <a:r>
              <a:rPr lang="en-GB" sz="3200" dirty="0"/>
              <a:t> – you will find this in the word t</a:t>
            </a:r>
            <a:r>
              <a:rPr lang="en-GB" sz="3200" dirty="0">
                <a:solidFill>
                  <a:srgbClr val="FF0000"/>
                </a:solidFill>
              </a:rPr>
              <a:t>ee</a:t>
            </a:r>
            <a:r>
              <a:rPr lang="en-GB" sz="3200" dirty="0"/>
              <a:t>th</a:t>
            </a:r>
          </a:p>
        </p:txBody>
      </p:sp>
      <p:pic>
        <p:nvPicPr>
          <p:cNvPr id="3" name="Recorded Sound">
            <a:hlinkClick r:id="" action="ppaction://media"/>
            <a:extLst>
              <a:ext uri="{FF2B5EF4-FFF2-40B4-BE49-F238E27FC236}">
                <a16:creationId xmlns:a16="http://schemas.microsoft.com/office/drawing/2014/main" id="{174356DB-FC1F-4CCF-8F40-7805CB050E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0837" y="1548618"/>
            <a:ext cx="609600" cy="609600"/>
          </a:xfrm>
          <a:prstGeom prst="rect">
            <a:avLst/>
          </a:prstGeom>
        </p:spPr>
      </p:pic>
    </p:spTree>
    <p:extLst>
      <p:ext uri="{BB962C8B-B14F-4D97-AF65-F5344CB8AC3E}">
        <p14:creationId xmlns:p14="http://schemas.microsoft.com/office/powerpoint/2010/main" val="15529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58D1B-3D40-4630-88B5-1019EE592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099" y="561575"/>
            <a:ext cx="8973802" cy="5734850"/>
          </a:xfrm>
          <a:prstGeom prst="rect">
            <a:avLst/>
          </a:prstGeom>
        </p:spPr>
      </p:pic>
      <p:pic>
        <p:nvPicPr>
          <p:cNvPr id="5" name="Recorded Sound">
            <a:hlinkClick r:id="" action="ppaction://media"/>
            <a:extLst>
              <a:ext uri="{FF2B5EF4-FFF2-40B4-BE49-F238E27FC236}">
                <a16:creationId xmlns:a16="http://schemas.microsoft.com/office/drawing/2014/main" id="{771B9B92-0BEC-4C66-B69F-006CB450E3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883" y="451338"/>
            <a:ext cx="609600" cy="609600"/>
          </a:xfrm>
          <a:prstGeom prst="rect">
            <a:avLst/>
          </a:prstGeom>
        </p:spPr>
      </p:pic>
    </p:spTree>
    <p:extLst>
      <p:ext uri="{BB962C8B-B14F-4D97-AF65-F5344CB8AC3E}">
        <p14:creationId xmlns:p14="http://schemas.microsoft.com/office/powerpoint/2010/main" val="33483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58D1B-3D40-4630-88B5-1019EE592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099" y="561575"/>
            <a:ext cx="8973802" cy="5734850"/>
          </a:xfrm>
          <a:prstGeom prst="rect">
            <a:avLst/>
          </a:prstGeom>
        </p:spPr>
      </p:pic>
      <p:pic>
        <p:nvPicPr>
          <p:cNvPr id="3" name="Recorded Sound">
            <a:hlinkClick r:id="" action="ppaction://media"/>
            <a:extLst>
              <a:ext uri="{FF2B5EF4-FFF2-40B4-BE49-F238E27FC236}">
                <a16:creationId xmlns:a16="http://schemas.microsoft.com/office/drawing/2014/main" id="{BD2D59EC-76DC-4CC4-85EB-647A01A93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883" y="561575"/>
            <a:ext cx="609600" cy="609600"/>
          </a:xfrm>
          <a:prstGeom prst="rect">
            <a:avLst/>
          </a:prstGeom>
        </p:spPr>
      </p:pic>
    </p:spTree>
    <p:extLst>
      <p:ext uri="{BB962C8B-B14F-4D97-AF65-F5344CB8AC3E}">
        <p14:creationId xmlns:p14="http://schemas.microsoft.com/office/powerpoint/2010/main" val="25446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80316E-AEC3-4831-A60A-D53BB9C11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42" y="375961"/>
            <a:ext cx="2781688" cy="1857634"/>
          </a:xfrm>
          <a:prstGeom prst="rect">
            <a:avLst/>
          </a:prstGeom>
        </p:spPr>
      </p:pic>
      <p:pic>
        <p:nvPicPr>
          <p:cNvPr id="4" name="Picture 3">
            <a:extLst>
              <a:ext uri="{FF2B5EF4-FFF2-40B4-BE49-F238E27FC236}">
                <a16:creationId xmlns:a16="http://schemas.microsoft.com/office/drawing/2014/main" id="{423B7D36-F057-4209-8C72-0B88823C2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1158" y="1108053"/>
            <a:ext cx="2753109" cy="981212"/>
          </a:xfrm>
          <a:prstGeom prst="rect">
            <a:avLst/>
          </a:prstGeom>
        </p:spPr>
      </p:pic>
      <p:pic>
        <p:nvPicPr>
          <p:cNvPr id="6" name="Picture 5">
            <a:extLst>
              <a:ext uri="{FF2B5EF4-FFF2-40B4-BE49-F238E27FC236}">
                <a16:creationId xmlns:a16="http://schemas.microsoft.com/office/drawing/2014/main" id="{F5E73A49-C5EF-4306-9C8D-DB290441D3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24" y="2730788"/>
            <a:ext cx="2715004" cy="1781424"/>
          </a:xfrm>
          <a:prstGeom prst="rect">
            <a:avLst/>
          </a:prstGeom>
        </p:spPr>
      </p:pic>
      <p:pic>
        <p:nvPicPr>
          <p:cNvPr id="8" name="Picture 7">
            <a:extLst>
              <a:ext uri="{FF2B5EF4-FFF2-40B4-BE49-F238E27FC236}">
                <a16:creationId xmlns:a16="http://schemas.microsoft.com/office/drawing/2014/main" id="{79F94C95-6B0C-4184-B7F1-82D288F73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101" y="5572211"/>
            <a:ext cx="2715004" cy="1047896"/>
          </a:xfrm>
          <a:prstGeom prst="rect">
            <a:avLst/>
          </a:prstGeom>
        </p:spPr>
      </p:pic>
      <p:pic>
        <p:nvPicPr>
          <p:cNvPr id="10" name="Picture 9">
            <a:extLst>
              <a:ext uri="{FF2B5EF4-FFF2-40B4-BE49-F238E27FC236}">
                <a16:creationId xmlns:a16="http://schemas.microsoft.com/office/drawing/2014/main" id="{7BF78308-F492-4540-95C3-DFD8B18836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389" y="4797314"/>
            <a:ext cx="2819794" cy="1933845"/>
          </a:xfrm>
          <a:prstGeom prst="rect">
            <a:avLst/>
          </a:prstGeom>
        </p:spPr>
      </p:pic>
      <p:pic>
        <p:nvPicPr>
          <p:cNvPr id="12" name="Picture 11">
            <a:extLst>
              <a:ext uri="{FF2B5EF4-FFF2-40B4-BE49-F238E27FC236}">
                <a16:creationId xmlns:a16="http://schemas.microsoft.com/office/drawing/2014/main" id="{FA05E45F-6D8F-4397-9D00-D7CD3A0E0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0996" y="1233330"/>
            <a:ext cx="2791215" cy="1000265"/>
          </a:xfrm>
          <a:prstGeom prst="rect">
            <a:avLst/>
          </a:prstGeom>
        </p:spPr>
      </p:pic>
      <p:pic>
        <p:nvPicPr>
          <p:cNvPr id="14" name="Picture 13">
            <a:extLst>
              <a:ext uri="{FF2B5EF4-FFF2-40B4-BE49-F238E27FC236}">
                <a16:creationId xmlns:a16="http://schemas.microsoft.com/office/drawing/2014/main" id="{8378807F-4D8B-4B43-8565-101F9E0911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077" y="412217"/>
            <a:ext cx="2772162" cy="1838582"/>
          </a:xfrm>
          <a:prstGeom prst="rect">
            <a:avLst/>
          </a:prstGeom>
        </p:spPr>
      </p:pic>
      <p:pic>
        <p:nvPicPr>
          <p:cNvPr id="16" name="Picture 15">
            <a:extLst>
              <a:ext uri="{FF2B5EF4-FFF2-40B4-BE49-F238E27FC236}">
                <a16:creationId xmlns:a16="http://schemas.microsoft.com/office/drawing/2014/main" id="{385B69F2-75ED-41B2-B146-816ACAC055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0996" y="3429000"/>
            <a:ext cx="2753109" cy="990738"/>
          </a:xfrm>
          <a:prstGeom prst="rect">
            <a:avLst/>
          </a:prstGeom>
        </p:spPr>
      </p:pic>
      <p:pic>
        <p:nvPicPr>
          <p:cNvPr id="18" name="Picture 17">
            <a:extLst>
              <a:ext uri="{FF2B5EF4-FFF2-40B4-BE49-F238E27FC236}">
                <a16:creationId xmlns:a16="http://schemas.microsoft.com/office/drawing/2014/main" id="{87701E38-B35F-4C88-9DBC-0221B103D7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1550" y="2730788"/>
            <a:ext cx="2791215" cy="1829055"/>
          </a:xfrm>
          <a:prstGeom prst="rect">
            <a:avLst/>
          </a:prstGeom>
        </p:spPr>
      </p:pic>
      <p:pic>
        <p:nvPicPr>
          <p:cNvPr id="20" name="Picture 19">
            <a:extLst>
              <a:ext uri="{FF2B5EF4-FFF2-40B4-BE49-F238E27FC236}">
                <a16:creationId xmlns:a16="http://schemas.microsoft.com/office/drawing/2014/main" id="{B4A3A6F9-488C-4D79-B1F4-4E63636ADF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1631" y="3550053"/>
            <a:ext cx="2762636" cy="962159"/>
          </a:xfrm>
          <a:prstGeom prst="rect">
            <a:avLst/>
          </a:prstGeom>
        </p:spPr>
      </p:pic>
      <p:pic>
        <p:nvPicPr>
          <p:cNvPr id="21" name="Recorded Sound">
            <a:hlinkClick r:id="" action="ppaction://media"/>
            <a:extLst>
              <a:ext uri="{FF2B5EF4-FFF2-40B4-BE49-F238E27FC236}">
                <a16:creationId xmlns:a16="http://schemas.microsoft.com/office/drawing/2014/main" id="{15303202-10F1-4226-BB2D-CD40A19C6A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52765" y="5445147"/>
            <a:ext cx="609600" cy="609600"/>
          </a:xfrm>
          <a:prstGeom prst="rect">
            <a:avLst/>
          </a:prstGeom>
        </p:spPr>
      </p:pic>
    </p:spTree>
    <p:extLst>
      <p:ext uri="{BB962C8B-B14F-4D97-AF65-F5344CB8AC3E}">
        <p14:creationId xmlns:p14="http://schemas.microsoft.com/office/powerpoint/2010/main" val="63507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234</Words>
  <Application>Microsoft Office PowerPoint</Application>
  <PresentationFormat>Widescreen</PresentationFormat>
  <Paragraphs>45</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 O'Marah</dc:creator>
  <cp:lastModifiedBy>Geraldine O'Marah</cp:lastModifiedBy>
  <cp:revision>17</cp:revision>
  <dcterms:created xsi:type="dcterms:W3CDTF">2021-01-05T14:00:22Z</dcterms:created>
  <dcterms:modified xsi:type="dcterms:W3CDTF">2021-01-06T22:04:12Z</dcterms:modified>
</cp:coreProperties>
</file>