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DFE0-9C9B-4999-AFEA-ED27449D3FD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D323-25E2-48C6-B527-39047DF0F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9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DFE0-9C9B-4999-AFEA-ED27449D3FD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D323-25E2-48C6-B527-39047DF0F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84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DFE0-9C9B-4999-AFEA-ED27449D3FD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D323-25E2-48C6-B527-39047DF0F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08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DFE0-9C9B-4999-AFEA-ED27449D3FD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D323-25E2-48C6-B527-39047DF0F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09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DFE0-9C9B-4999-AFEA-ED27449D3FD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D323-25E2-48C6-B527-39047DF0F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6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DFE0-9C9B-4999-AFEA-ED27449D3FD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D323-25E2-48C6-B527-39047DF0F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15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DFE0-9C9B-4999-AFEA-ED27449D3FD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D323-25E2-48C6-B527-39047DF0F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29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DFE0-9C9B-4999-AFEA-ED27449D3FD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D323-25E2-48C6-B527-39047DF0F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85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DFE0-9C9B-4999-AFEA-ED27449D3FD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D323-25E2-48C6-B527-39047DF0F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DFE0-9C9B-4999-AFEA-ED27449D3FD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D323-25E2-48C6-B527-39047DF0F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73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DFE0-9C9B-4999-AFEA-ED27449D3FD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D323-25E2-48C6-B527-39047DF0F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48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1DFE0-9C9B-4999-AFEA-ED27449D3FD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5D323-25E2-48C6-B527-39047DF0F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5.m4a"/><Relationship Id="rId7" Type="http://schemas.microsoft.com/office/2007/relationships/media" Target="../media/media7.m4a"/><Relationship Id="rId12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image" Target="../media/image6.png"/><Relationship Id="rId5" Type="http://schemas.microsoft.com/office/2007/relationships/media" Target="../media/media6.m4a"/><Relationship Id="rId10" Type="http://schemas.openxmlformats.org/officeDocument/2006/relationships/image" Target="../media/image5.png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591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Hello Starlings!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Today’s </a:t>
            </a:r>
            <a:r>
              <a:rPr lang="en-GB" sz="2000" dirty="0" smtClean="0">
                <a:latin typeface="Comic Sans MS" panose="030F0702030302020204" pitchFamily="66" charset="0"/>
              </a:rPr>
              <a:t>we are going to checking our understanding </a:t>
            </a:r>
            <a:r>
              <a:rPr lang="en-GB" sz="2000" dirty="0">
                <a:latin typeface="Comic Sans MS" panose="030F0702030302020204" pitchFamily="66" charset="0"/>
              </a:rPr>
              <a:t>that a coin has a value which is independent of its size, shape, colour or mass.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 You are going to play some games and complete some questions.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&lt;strong&gt;Money&lt;/strong&gt; - Handwriting 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4494711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383" y="2494143"/>
            <a:ext cx="410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DAY THREE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680" y="182743"/>
            <a:ext cx="4300868" cy="2469017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11651" y="3419596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608" y="5320001"/>
            <a:ext cx="1325880" cy="126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03" y="440962"/>
            <a:ext cx="10515600" cy="231530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Can </a:t>
            </a:r>
            <a:r>
              <a:rPr lang="en-GB" sz="2000" dirty="0">
                <a:latin typeface="Comic Sans MS" panose="030F0702030302020204" pitchFamily="66" charset="0"/>
              </a:rPr>
              <a:t>you play a guessing game where you have to guess what coin </a:t>
            </a:r>
            <a:r>
              <a:rPr lang="en-GB" sz="2000" dirty="0" smtClean="0">
                <a:latin typeface="Comic Sans MS" panose="030F0702030302020204" pitchFamily="66" charset="0"/>
              </a:rPr>
              <a:t>I’m describing (I </a:t>
            </a:r>
            <a:r>
              <a:rPr lang="en-GB" sz="2000" dirty="0">
                <a:latin typeface="Comic Sans MS" panose="030F0702030302020204" pitchFamily="66" charset="0"/>
              </a:rPr>
              <a:t>am thinking of a coin. It’s silver, It’s about the same size as a penny. What coin is it?). </a:t>
            </a:r>
            <a:r>
              <a:rPr lang="en-GB" sz="2000" dirty="0" smtClean="0">
                <a:latin typeface="Comic Sans MS" panose="030F0702030302020204" pitchFamily="66" charset="0"/>
              </a:rPr>
              <a:t>See if you can play this game with someone in your house.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5503" y="2889998"/>
            <a:ext cx="9681754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Can you complete the tasks on the next two pages to check your understanding?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0606" y="159861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88080" y="33787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1111146" y="803513"/>
            <a:ext cx="4522688" cy="5849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2950" y="803513"/>
            <a:ext cx="4646930" cy="565621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2583" y="803513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7065" y="5214257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78592" y="803513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23350" y="3812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6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4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9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33677"/>
          <a:stretch/>
        </p:blipFill>
        <p:spPr>
          <a:xfrm>
            <a:off x="1471337" y="705847"/>
            <a:ext cx="6222685" cy="5760267"/>
          </a:xfrm>
          <a:prstGeom prst="rect">
            <a:avLst/>
          </a:prstGeom>
        </p:spPr>
      </p:pic>
      <p:pic>
        <p:nvPicPr>
          <p:cNvPr id="3" name="Picture 2" descr="Your Daily Challenge – Gurnard Pre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872" y="229731"/>
            <a:ext cx="2963807" cy="2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812" y="8120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8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42CD36-5C1A-44E1-A96A-E844BD58FA3F}"/>
</file>

<file path=customXml/itemProps2.xml><?xml version="1.0" encoding="utf-8"?>
<ds:datastoreItem xmlns:ds="http://schemas.openxmlformats.org/officeDocument/2006/customXml" ds:itemID="{6D315161-D240-4EE6-AC1D-7BF964C23A37}"/>
</file>

<file path=customXml/itemProps3.xml><?xml version="1.0" encoding="utf-8"?>
<ds:datastoreItem xmlns:ds="http://schemas.openxmlformats.org/officeDocument/2006/customXml" ds:itemID="{720FB470-5050-49EA-93D1-D9B624FA849C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113</Words>
  <Application>Microsoft Office PowerPoint</Application>
  <PresentationFormat>Widescreen</PresentationFormat>
  <Paragraphs>6</Paragraphs>
  <Slides>4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11</cp:revision>
  <dcterms:created xsi:type="dcterms:W3CDTF">2020-11-02T11:02:39Z</dcterms:created>
  <dcterms:modified xsi:type="dcterms:W3CDTF">2021-01-05T21:33:36Z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