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0FAC-8F40-42A0-BFE4-1F823851D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2EB8B-588C-47F0-8447-DC52126CD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7D18-C51A-4D41-BD42-3EC3E8C4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0C6F6-DF7E-4089-BC33-463E85F4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03EC5-F4F7-444B-B9E4-144E880E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7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8EC9-0B44-4879-A3A7-F6AE9FEB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80C12-12CD-48DC-84D8-82F3F31D8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0930-82BA-4BF0-BECC-8D3EDC4B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902A5-D452-4101-9ADB-613656EB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DB5B3-7136-408B-851E-B3C04189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2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564E5-73C0-4070-AD7C-54E2CD60B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16692-9C8B-49F7-88D0-61C802F6D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FE970-8896-4F35-A6B9-2ABCDB6D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48A9B-709B-45A0-BC0E-893013A5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A2A28-F0ED-4B24-9F11-5DB1DE46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0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D610-F77E-4FAE-8D61-3B7DC706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3157-C48F-4315-9828-F4DB08AE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B4098-FA7F-46FC-A9BE-D3A6D41B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245D-A72D-418C-BD85-E8B18042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415CA-CE07-45EE-9426-3E6B1091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3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9188-B4FB-4D1B-9109-429E82ED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2286E-6219-4F66-AF72-B69B344A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CED59-06F5-4F5C-88FD-A61C4CB2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90CE7-5FBB-4F84-A17A-4592415E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89888-000D-4EDB-9756-B966BA34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1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466E-C906-47C1-A930-602FD908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873F8-FF2D-4223-A040-251C0EC45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8A221-A87A-4F22-A3BC-5B6B98ABF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63639-7EA4-4080-9C03-CE03A8C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4EDE8-871D-42C4-97CA-530D980B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27315-6792-4900-BAD9-F251013E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1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FB31-7D79-456C-9D41-40E3A618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2380-26D7-4DC1-B8ED-9F2B1B667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9F569-427F-40ED-B8F1-B37FB1B76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9DC77-66AC-48B2-82C1-BEFF7E6C0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E3E6A-A86D-41B2-8132-37BDFEE6E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A75DD-A3E7-4678-9E6B-46953C7D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896D78-1587-4DF2-ADBC-01E53B1C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2D7D2-AB77-4607-A364-21FA2BB6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2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617A-144C-481D-BD6D-95DE04A8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9E1F8-F364-4464-8766-0A399113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0FC6C-8420-4306-8FFE-2C04D4AD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777E-AAE5-4014-B272-BDEA7077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9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4B922-EC3A-437B-93BE-E846A7EC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16304-9753-4221-83B6-8B036E98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C2AA5-E0C5-4867-8588-31407E27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5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E4E7-1483-4550-B1F5-F30FBF5C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66107-E42B-4F17-AF46-6D8A2ACB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51C32-D17A-49C8-BCD8-17CCE886A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70009-B396-4CBE-BD5D-703C9F1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FC219-1DA4-4EA4-8357-83C4C3B9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AD83E-D5A2-4653-BB52-E70EFF26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3DE0-0557-4961-821B-4A7E3442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22A72-45FF-44DE-813C-ACB5FD89C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8CA2C-245F-47CE-9D7D-487FD3DDC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EA800-ED4A-4962-952D-FE2480CD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8B392-9A1F-4F72-880D-994DA735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7AFBB-43A4-459F-B481-AFE57AA2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6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C678D-5D16-4962-A32C-8627113F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B23ED-A46C-4E13-85DE-0AE6E4F58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8A21D-F7F2-44E5-A819-5B7613184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96320-8B74-4FFB-A3CE-F320143CDB4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0AE90-675C-499C-A230-5DE19CF0C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8840D-A42A-4713-825E-B697D07E0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EB72-426A-4FA0-AAAA-F4F00574C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3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3D5B2-26B8-45EA-9025-115A44F15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931" y="196712"/>
            <a:ext cx="1743075" cy="1428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849C33-82AB-4D0F-AE59-EB318CF8C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72" y="1362283"/>
            <a:ext cx="2114550" cy="2142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15229E-DEB1-4DEE-9124-1A053C10D088}"/>
              </a:ext>
            </a:extLst>
          </p:cNvPr>
          <p:cNvSpPr txBox="1"/>
          <p:nvPr/>
        </p:nvSpPr>
        <p:spPr>
          <a:xfrm>
            <a:off x="3233530" y="2133600"/>
            <a:ext cx="678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sort of treasure do you think </a:t>
            </a:r>
            <a:r>
              <a:rPr lang="en-GB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Zigby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his friends will find on Parrot Island?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F703D2-FB2E-40C1-B8D7-032757F02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7726" y="1517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1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AC8279-586D-4DB1-838B-F4F04F107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D6187D-E51A-4C2E-A912-6A1E57CE0A9A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ad0ee9d-2391-47bc-bd54-552549e2ac31"/>
  </ds:schemaRefs>
</ds:datastoreItem>
</file>

<file path=customXml/itemProps3.xml><?xml version="1.0" encoding="utf-8"?>
<ds:datastoreItem xmlns:ds="http://schemas.openxmlformats.org/officeDocument/2006/customXml" ds:itemID="{E1080F96-F6B2-4A74-AFD0-B58E93E1D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17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Esling</dc:creator>
  <cp:lastModifiedBy>Geraldine O'Marah</cp:lastModifiedBy>
  <cp:revision>3</cp:revision>
  <dcterms:created xsi:type="dcterms:W3CDTF">2021-01-06T14:52:18Z</dcterms:created>
  <dcterms:modified xsi:type="dcterms:W3CDTF">2021-01-06T20:36:27Z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