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609DE-F8A3-4D9C-8898-BF3A54C0D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29220-02DD-4CA3-B076-C6ADFB509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0E1AB-8ED1-48CB-9594-B8F814F7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39D69-F589-460C-A14D-61C506BA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5325F-2C8D-493D-AFCB-A750D0456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254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0DEE-3E4F-45D9-9F3E-B2D26D818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8E671-FB7E-483D-BFFA-E86426574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C4C6C-C144-49FB-8A73-2A75CD013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2757D-C050-4830-8930-D6358A0B8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B0FCB-7DCE-4647-9110-B53FDFBB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69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35A9EB-5DB2-4735-A0A3-031D97C271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C71B-5783-4FB6-93EE-8B50332FE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BEDAB-0CD4-4B46-ABB0-D93410A9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50F5A-8507-4D02-8EB6-C9C472F2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89FD3-5D42-495A-8F8E-D65E04502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98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C0CD3-33A3-4499-98DD-CE4CFB891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438CC-F7AD-43BE-81C5-9070FE628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E8F9E-C02E-4D2D-BF7F-53420166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42C6C-072A-4FC8-A65A-C399EF24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FE7CD-1182-4FD1-9DDC-207D26D5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38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3C31-88F8-40BD-8249-CCAFD11C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1A0DE-B755-4213-9952-6FAFED366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BD979-4780-46F5-91C3-F8082960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E23EC-7791-4E0A-B71A-A1D5C07D6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10E02-556A-45FE-9E19-5494014D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98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3BA26-FC04-4353-99C5-50B09B0F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2D19F-745E-4FA2-B90F-DB09A4DB0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EA848-FC01-4E70-85C2-7FA35994C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8276E-0C26-47BB-B30F-36ACD1961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863A6-D97F-432A-8EB9-855CAC94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A670E-F694-4AEB-89D9-3C0FF5B4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57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B525-2620-472F-BF0F-5E5AAC2D3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48582-9BB9-4095-84E1-CD7A1E013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2DF80-6A29-4055-9E1E-54B25143E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73DC03-3483-41D3-B679-0BDD5837B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FAE38-B168-44FB-A453-455063241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9A6232-777D-47CC-A2EC-7B4E5FF64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D924FC-0996-4FE9-BE9E-18A0DC9A1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B66910-001E-42B8-8B27-60663964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0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F0448-6C0A-4279-B583-CD3FB1FA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5A69A-A417-4BD4-858C-3E2B76F9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8099C-8B08-439F-84EA-E8F15133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14CB0-BE58-4540-A583-4477F586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38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423F9-9F53-40C6-B5A3-E69AAB27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0F51A-7C6E-4D50-9F0C-FE4C09A4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05E79-19F1-4E7C-A737-E385A16E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75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C0D60-B55D-4F7F-88F7-63E0797A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ABF88-C31B-46E5-907A-D4AE64699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45FD9-CB57-4A80-8CCD-74AA25884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9A301-C220-444E-A0B0-615BDA75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A3BA2-5C45-45A5-AE92-2ED4C5164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BB8B9-96D8-44DB-8723-C6DCABBF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98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07609-C7E8-422F-9F87-7E82FC454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2A92C7-F6EC-4A32-A3A9-076FA330E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85854-D3E2-4B49-84D6-9BC6C3BCA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8B00A-7AF7-48B4-8967-0F8F161B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6FD5A-92D8-47A0-9ABD-3C6826A4B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C43B1-82BE-41C6-8141-236E96E4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81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D53F4-F118-45F5-9E7B-EEF8C6F4D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88E9C-BD4B-4262-BE25-D8F4AE4C9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91EBF-783B-4465-9CAC-5548F993A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041C9-33C8-400C-880A-64B9B161CA66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BF606-FA9A-43E6-81D1-6C41098EB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EEA3-6E29-4EC5-874E-585258650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00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tm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m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tmp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7.tmp"/><Relationship Id="rId5" Type="http://schemas.openxmlformats.org/officeDocument/2006/relationships/image" Target="../media/image16.tmp"/><Relationship Id="rId4" Type="http://schemas.openxmlformats.org/officeDocument/2006/relationships/image" Target="../media/image15.tmp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m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tmp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7.tmp"/><Relationship Id="rId5" Type="http://schemas.openxmlformats.org/officeDocument/2006/relationships/image" Target="../media/image16.tmp"/><Relationship Id="rId4" Type="http://schemas.openxmlformats.org/officeDocument/2006/relationships/image" Target="../media/image15.tmp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19.tmp"/><Relationship Id="rId4" Type="http://schemas.openxmlformats.org/officeDocument/2006/relationships/image" Target="../media/image16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19.tmp"/><Relationship Id="rId4" Type="http://schemas.openxmlformats.org/officeDocument/2006/relationships/image" Target="../media/image16.tm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BB26FF-B3E6-45ED-B9B3-86CCF21FE76F}"/>
              </a:ext>
            </a:extLst>
          </p:cNvPr>
          <p:cNvSpPr txBox="1"/>
          <p:nvPr/>
        </p:nvSpPr>
        <p:spPr>
          <a:xfrm>
            <a:off x="3064412" y="2145352"/>
            <a:ext cx="6063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Starlings English Home Learning  </a:t>
            </a:r>
          </a:p>
          <a:p>
            <a:pPr algn="ctr"/>
            <a:r>
              <a:rPr lang="en-GB" sz="4800" dirty="0"/>
              <a:t>Thursday 7</a:t>
            </a:r>
            <a:r>
              <a:rPr lang="en-GB" sz="4800" baseline="30000" dirty="0"/>
              <a:t>th</a:t>
            </a:r>
            <a:r>
              <a:rPr lang="en-GB" sz="4800" dirty="0"/>
              <a:t> January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D720D-550C-48E0-BC37-DC98286372C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3" y="227514"/>
            <a:ext cx="2117188" cy="171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4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B0E491-708B-412E-9A78-7D0F2BF0F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39" y="397970"/>
            <a:ext cx="5630061" cy="5668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051945-8AB6-4E3B-AD24-585F0A14C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35" y="397970"/>
            <a:ext cx="5847791" cy="56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15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3B0DA0-4F5C-462E-A69E-F862A4930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443" y="542522"/>
            <a:ext cx="5649113" cy="57729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CF69387-4956-46DD-93A3-F622386ECA4F}"/>
              </a:ext>
            </a:extLst>
          </p:cNvPr>
          <p:cNvCxnSpPr/>
          <p:nvPr/>
        </p:nvCxnSpPr>
        <p:spPr>
          <a:xfrm>
            <a:off x="2082018" y="3429000"/>
            <a:ext cx="194134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EBA4B81-EB94-45FA-AF3E-92DE1D77A2A9}"/>
              </a:ext>
            </a:extLst>
          </p:cNvPr>
          <p:cNvCxnSpPr>
            <a:cxnSpLocks/>
          </p:cNvCxnSpPr>
          <p:nvPr/>
        </p:nvCxnSpPr>
        <p:spPr>
          <a:xfrm>
            <a:off x="2926080" y="3947160"/>
            <a:ext cx="383813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FE43A89-FAC6-428D-BF57-EDC8FF32D79C}"/>
              </a:ext>
            </a:extLst>
          </p:cNvPr>
          <p:cNvSpPr txBox="1"/>
          <p:nvPr/>
        </p:nvSpPr>
        <p:spPr>
          <a:xfrm>
            <a:off x="1745066" y="3244334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6F53F7-3DDC-4F20-8E80-E0DD2B3BE6E5}"/>
              </a:ext>
            </a:extLst>
          </p:cNvPr>
          <p:cNvSpPr txBox="1"/>
          <p:nvPr/>
        </p:nvSpPr>
        <p:spPr>
          <a:xfrm>
            <a:off x="2356338" y="3759646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07114F-CE03-4309-988E-F6B2668B8B27}"/>
              </a:ext>
            </a:extLst>
          </p:cNvPr>
          <p:cNvSpPr txBox="1"/>
          <p:nvPr/>
        </p:nvSpPr>
        <p:spPr>
          <a:xfrm>
            <a:off x="9498709" y="342900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138C2C-827B-44E5-B462-7C83C3D263F3}"/>
              </a:ext>
            </a:extLst>
          </p:cNvPr>
          <p:cNvCxnSpPr>
            <a:cxnSpLocks/>
          </p:cNvCxnSpPr>
          <p:nvPr/>
        </p:nvCxnSpPr>
        <p:spPr>
          <a:xfrm>
            <a:off x="1745066" y="4151252"/>
            <a:ext cx="369678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E42C5D1-1B2B-45A5-840B-ECC421D6AB9D}"/>
              </a:ext>
            </a:extLst>
          </p:cNvPr>
          <p:cNvSpPr txBox="1"/>
          <p:nvPr/>
        </p:nvSpPr>
        <p:spPr>
          <a:xfrm>
            <a:off x="1235433" y="39665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3F5DC29-D73C-4D9F-AEE4-50D8773F5366}"/>
              </a:ext>
            </a:extLst>
          </p:cNvPr>
          <p:cNvCxnSpPr>
            <a:cxnSpLocks/>
          </p:cNvCxnSpPr>
          <p:nvPr/>
        </p:nvCxnSpPr>
        <p:spPr>
          <a:xfrm>
            <a:off x="844897" y="4486532"/>
            <a:ext cx="369678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076E541-239A-4E95-B4DC-D863DCEBC10C}"/>
              </a:ext>
            </a:extLst>
          </p:cNvPr>
          <p:cNvSpPr txBox="1"/>
          <p:nvPr/>
        </p:nvSpPr>
        <p:spPr>
          <a:xfrm>
            <a:off x="458269" y="430186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0763CC5-6A0A-49A8-ACBF-35C3FC7E437E}"/>
              </a:ext>
            </a:extLst>
          </p:cNvPr>
          <p:cNvCxnSpPr>
            <a:cxnSpLocks/>
          </p:cNvCxnSpPr>
          <p:nvPr/>
        </p:nvCxnSpPr>
        <p:spPr>
          <a:xfrm>
            <a:off x="2926080" y="4791222"/>
            <a:ext cx="206795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B4F9F29-1804-4D75-A8A6-84B1C65FE29D}"/>
              </a:ext>
            </a:extLst>
          </p:cNvPr>
          <p:cNvSpPr txBox="1"/>
          <p:nvPr/>
        </p:nvSpPr>
        <p:spPr>
          <a:xfrm>
            <a:off x="2385991" y="4759234"/>
            <a:ext cx="335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 </a:t>
            </a:r>
          </a:p>
          <a:p>
            <a:r>
              <a:rPr lang="en-GB" dirty="0"/>
              <a:t>R</a:t>
            </a:r>
          </a:p>
          <a:p>
            <a:r>
              <a:rPr lang="en-GB" dirty="0"/>
              <a:t>R</a:t>
            </a:r>
          </a:p>
          <a:p>
            <a:r>
              <a:rPr lang="en-GB" dirty="0"/>
              <a:t>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E47D8D-591F-470C-A983-DD85A4BDBF62}"/>
              </a:ext>
            </a:extLst>
          </p:cNvPr>
          <p:cNvSpPr txBox="1"/>
          <p:nvPr/>
        </p:nvSpPr>
        <p:spPr>
          <a:xfrm>
            <a:off x="9648754" y="4574568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E8708EC-4E73-4249-A74D-B6177F5BC4E7}"/>
              </a:ext>
            </a:extLst>
          </p:cNvPr>
          <p:cNvCxnSpPr>
            <a:stCxn id="10" idx="1"/>
          </p:cNvCxnSpPr>
          <p:nvPr/>
        </p:nvCxnSpPr>
        <p:spPr>
          <a:xfrm flipH="1">
            <a:off x="7090117" y="3613666"/>
            <a:ext cx="240859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42EFB09-F979-49F3-82C3-F04E1BA0FC55}"/>
              </a:ext>
            </a:extLst>
          </p:cNvPr>
          <p:cNvCxnSpPr/>
          <p:nvPr/>
        </p:nvCxnSpPr>
        <p:spPr>
          <a:xfrm flipH="1">
            <a:off x="7314495" y="4653055"/>
            <a:ext cx="240859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2E270D-3A37-4E91-901A-0A071FD322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8819" y="7326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9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9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66CD0A-2146-42C9-9179-7B587A500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30" y="446537"/>
            <a:ext cx="2829320" cy="18100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8968C7-C05D-4DA2-92B0-5CA404B364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90" y="3429000"/>
            <a:ext cx="3156192" cy="1810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180D6A-C400-438F-B689-50134AE2BD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16" y="446537"/>
            <a:ext cx="3237770" cy="18100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572C7D-6A76-4D4F-A051-852E9828E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720" y="3371842"/>
            <a:ext cx="2734057" cy="18671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9799DE-FC7E-40AF-95CA-10D7BC1E31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95" y="446537"/>
            <a:ext cx="2734057" cy="1857634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DE8795-C013-4159-87DD-CCFADB7D03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9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66CD0A-2146-42C9-9179-7B587A500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399" y="413843"/>
            <a:ext cx="2829320" cy="18100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8968C7-C05D-4DA2-92B0-5CA404B364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534" y="413844"/>
            <a:ext cx="3156192" cy="1810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180D6A-C400-438F-B689-50134AE2BD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81" y="3663473"/>
            <a:ext cx="3237770" cy="18100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572C7D-6A76-4D4F-A051-852E9828E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2" y="3663473"/>
            <a:ext cx="2734057" cy="18671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9799DE-FC7E-40AF-95CA-10D7BC1E31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601" y="3615842"/>
            <a:ext cx="2734057" cy="1857634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D373C69-92DD-490E-80C3-DAFFE52291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12984" y="10140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8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4CE573-0979-43C8-87A8-0089593BE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35" y="751469"/>
            <a:ext cx="3156192" cy="18100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4C7435-0C6F-4549-84D1-EB71747825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02" y="4296529"/>
            <a:ext cx="2734057" cy="18576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3B9757-C604-45F4-BA95-92409810018B}"/>
              </a:ext>
            </a:extLst>
          </p:cNvPr>
          <p:cNvSpPr txBox="1"/>
          <p:nvPr/>
        </p:nvSpPr>
        <p:spPr>
          <a:xfrm>
            <a:off x="5008099" y="1491175"/>
            <a:ext cx="3422604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dirty="0"/>
              <a:t>Little Red riding Hood </a:t>
            </a:r>
          </a:p>
          <a:p>
            <a:r>
              <a:rPr lang="en-GB" sz="2800" dirty="0"/>
              <a:t>Wolf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B9010-89B9-4FD3-B2C0-FC4BAF3BD9FD}"/>
              </a:ext>
            </a:extLst>
          </p:cNvPr>
          <p:cNvSpPr txBox="1"/>
          <p:nvPr/>
        </p:nvSpPr>
        <p:spPr>
          <a:xfrm>
            <a:off x="4590748" y="5033889"/>
            <a:ext cx="449456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dirty="0"/>
              <a:t>The wolf is in grandma’s bed. 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7134989-EFA3-40EB-AF50-034E8F3B98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9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4CE573-0979-43C8-87A8-0089593BE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35" y="751469"/>
            <a:ext cx="3156192" cy="18100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4C7435-0C6F-4549-84D1-EB71747825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02" y="4296529"/>
            <a:ext cx="2734057" cy="18576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3B9757-C604-45F4-BA95-92409810018B}"/>
              </a:ext>
            </a:extLst>
          </p:cNvPr>
          <p:cNvSpPr txBox="1"/>
          <p:nvPr/>
        </p:nvSpPr>
        <p:spPr>
          <a:xfrm>
            <a:off x="5008099" y="1491175"/>
            <a:ext cx="349954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dirty="0"/>
              <a:t>Little Red </a:t>
            </a:r>
            <a:r>
              <a:rPr lang="en-GB" sz="2800" b="1" dirty="0">
                <a:solidFill>
                  <a:srgbClr val="FF0000"/>
                </a:solidFill>
              </a:rPr>
              <a:t>R</a:t>
            </a:r>
            <a:r>
              <a:rPr lang="en-GB" sz="2800" dirty="0"/>
              <a:t>iding Hood </a:t>
            </a:r>
          </a:p>
          <a:p>
            <a:r>
              <a:rPr lang="en-GB" sz="2800" dirty="0"/>
              <a:t>Wolf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B9010-89B9-4FD3-B2C0-FC4BAF3BD9FD}"/>
              </a:ext>
            </a:extLst>
          </p:cNvPr>
          <p:cNvSpPr txBox="1"/>
          <p:nvPr/>
        </p:nvSpPr>
        <p:spPr>
          <a:xfrm>
            <a:off x="4590748" y="5033889"/>
            <a:ext cx="455547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dirty="0"/>
              <a:t>The </a:t>
            </a:r>
            <a:r>
              <a:rPr lang="en-GB" sz="2800" dirty="0">
                <a:solidFill>
                  <a:schemeClr val="tx1"/>
                </a:solidFill>
              </a:rPr>
              <a:t>w</a:t>
            </a:r>
            <a:r>
              <a:rPr lang="en-GB" sz="2800" dirty="0"/>
              <a:t>olf is in </a:t>
            </a:r>
            <a:r>
              <a:rPr lang="en-GB" sz="2800" b="1" dirty="0">
                <a:solidFill>
                  <a:srgbClr val="FF0000"/>
                </a:solidFill>
              </a:rPr>
              <a:t>G</a:t>
            </a:r>
            <a:r>
              <a:rPr lang="en-GB" sz="2800" dirty="0"/>
              <a:t>randma’s bed. 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E15B78-1784-4102-85C8-E73E8FAB49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6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535FAC-FF3E-4E1F-B1B6-34FF15991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27" y="238442"/>
            <a:ext cx="3169481" cy="177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43714D-1638-495C-8D47-1B369DD7B5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9875" y="0"/>
            <a:ext cx="1762125" cy="21132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9E61D4-5AB5-49B7-BE5E-FC9FAD0A3311}"/>
              </a:ext>
            </a:extLst>
          </p:cNvPr>
          <p:cNvSpPr txBox="1"/>
          <p:nvPr/>
        </p:nvSpPr>
        <p:spPr>
          <a:xfrm>
            <a:off x="3487102" y="238442"/>
            <a:ext cx="6654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Words of the day!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6F945C-B200-4353-BAC0-C18D5DC712EC}"/>
              </a:ext>
            </a:extLst>
          </p:cNvPr>
          <p:cNvSpPr txBox="1"/>
          <p:nvPr/>
        </p:nvSpPr>
        <p:spPr>
          <a:xfrm>
            <a:off x="3083875" y="1279286"/>
            <a:ext cx="70572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FF0000"/>
                </a:solidFill>
              </a:rPr>
              <a:t>she	</a:t>
            </a:r>
            <a:r>
              <a:rPr lang="en-GB" sz="6600" dirty="0">
                <a:solidFill>
                  <a:srgbClr val="00B050"/>
                </a:solidFill>
              </a:rPr>
              <a:t>he	</a:t>
            </a:r>
            <a:r>
              <a:rPr lang="en-GB" sz="6600" dirty="0"/>
              <a:t>	</a:t>
            </a:r>
            <a:r>
              <a:rPr lang="en-GB" sz="6600" dirty="0">
                <a:solidFill>
                  <a:srgbClr val="FFC000"/>
                </a:solidFill>
              </a:rPr>
              <a:t>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1B4F32-3651-474A-8E2E-B7E51F50C5EC}"/>
              </a:ext>
            </a:extLst>
          </p:cNvPr>
          <p:cNvSpPr txBox="1"/>
          <p:nvPr/>
        </p:nvSpPr>
        <p:spPr>
          <a:xfrm>
            <a:off x="292524" y="2883127"/>
            <a:ext cx="9036234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/>
              <a:t>Can you write the word </a:t>
            </a:r>
            <a:r>
              <a:rPr lang="en-GB" sz="4400" dirty="0">
                <a:solidFill>
                  <a:srgbClr val="FF0000"/>
                </a:solidFill>
              </a:rPr>
              <a:t>she</a:t>
            </a:r>
            <a:r>
              <a:rPr lang="en-GB" sz="2400" dirty="0"/>
              <a:t> 5 times stocking your tongue out?</a:t>
            </a:r>
          </a:p>
          <a:p>
            <a:endParaRPr lang="en-GB" sz="2400" dirty="0"/>
          </a:p>
          <a:p>
            <a:r>
              <a:rPr lang="en-GB" sz="2400" dirty="0"/>
              <a:t>Can you write the word</a:t>
            </a:r>
            <a:r>
              <a:rPr lang="en-GB" sz="4400" dirty="0"/>
              <a:t> </a:t>
            </a:r>
            <a:r>
              <a:rPr lang="en-GB" sz="4400" dirty="0">
                <a:solidFill>
                  <a:srgbClr val="00B050"/>
                </a:solidFill>
              </a:rPr>
              <a:t>he</a:t>
            </a:r>
            <a:r>
              <a:rPr lang="en-GB" sz="4400" dirty="0"/>
              <a:t> </a:t>
            </a:r>
            <a:r>
              <a:rPr lang="en-GB" sz="2400" dirty="0"/>
              <a:t>5 times as small as you can?</a:t>
            </a:r>
          </a:p>
          <a:p>
            <a:endParaRPr lang="en-GB" sz="2400" dirty="0"/>
          </a:p>
          <a:p>
            <a:r>
              <a:rPr lang="en-GB" sz="2400" dirty="0"/>
              <a:t>Can you write the word </a:t>
            </a:r>
            <a:r>
              <a:rPr lang="en-GB" sz="4400" dirty="0">
                <a:solidFill>
                  <a:srgbClr val="FFC000"/>
                </a:solidFill>
              </a:rPr>
              <a:t>me</a:t>
            </a:r>
            <a:r>
              <a:rPr lang="en-GB" sz="2400" dirty="0"/>
              <a:t> 5 times</a:t>
            </a:r>
            <a:r>
              <a:rPr lang="en-GB" sz="1600" dirty="0"/>
              <a:t> </a:t>
            </a:r>
            <a:r>
              <a:rPr lang="en-GB" sz="2400" dirty="0"/>
              <a:t>as tall as you can?</a:t>
            </a:r>
          </a:p>
        </p:txBody>
      </p:sp>
      <p:sp>
        <p:nvSpPr>
          <p:cNvPr id="13" name="AutoShape 8" descr="data:image/jpg;base64,%20/9j/4AAQSkZJRgABAQEAYABgAAD/2wBDAAUDBAQEAwUEBAQFBQUGBwwIBwcHBw8LCwkMEQ8SEhEPERETFhwXExQaFRERGCEYGh0dHx8fExciJCIeJBweHx7/2wBDAQUFBQcGBw4ICA4eFBEUHh4eHh4eHh4eHh4eHh4eHh4eHh4eHh4eHh4eHh4eHh4eHh4eHh4eHh4eHh4eHh4eHh7/wAARCAA7AC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18WeI9G8K6JNrGu30dnaRA/Mx+ZzjIVR1ZjjgDmvnP4r/HDUtbuJLTwVey2mkJCHW4gwtxeEqGO0n7ijIX1znJFe4/F/wNF8QfCQ0N777BIl1FcxT+V5mxkP93I6gkda+QvGfh248OeLtS0MystxptxJHFJKn+sgc7oyQMZBXbyMcqa+p4WwWFxWJtV96STaj0e2uu7Wum2hhXlKK0NLwz8SvG2jX4urfWtTjKMn7nUbkzw3BIztIYk+o4IOelfYPgPxHa+LfCOneIbRDGl3FuaMnJjcEq6E98MCM98V8H6gt5FZy3U0scjwoWRY02qpx945Jzjk4r6n/ZKXxEnw+uf7Ws2t9Ne7aTTDKmySSNgC7beyFslfXn2r0OLsDh6EYThDllfsldei0029NyaEmz2SiiivhjpCvPvjl4R8P654J1fVr7TY31Ow06aS0u0+SWNlQso3DquR905HtXoNcv8AFqaOD4ZeI5JHCL/Z0ykk46qR/WtaEpRqRcXZ36Cex8+/sp+FtH8W32raj4ksU1A6c0X2aOXPlBzJLksnRuFTg5HHSvqoAKAqgADoBXz3+xXGBofiSQHP+mIv5bz/AFr6Er0s9qzqY6fO27W39ERSVooKKKK8g0CuN+Nq7/hP4kXaD/oTcH6iuyri/jl/ySTxJ8wX/QzyTjuK1ofxY+qE9jzH9igEeGvEuen9orj/AL5J/rX0FXz/APsWyRnw54jj8xDKL6NmQEbgDGMEj3wfyNfQFdmb/wC+1PUmn8KCiiivOLCvgj41+NvFXi3xlqi6xa6j9htrqS2h00SkQQKrFQWX7pJKg7mx1+lfe9FRUg5q1zajVVOXNa5+b/hG78X+H7gXGhaXrWnahAwaWay3AKSTtWTsc/3W6jPGK+9PhBr2ueJvh1pGteI9LfTNUuIj9ogZSvKsV37TyA2NwHv3611lFKEOW+oVa3tLabBRRRWhif/Z">
            <a:extLst>
              <a:ext uri="{FF2B5EF4-FFF2-40B4-BE49-F238E27FC236}">
                <a16:creationId xmlns:a16="http://schemas.microsoft.com/office/drawing/2014/main" id="{E5EBA135-F3DE-47DC-82CC-22CF53A29A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30753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CE880B-058B-48C8-967C-8824171B487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427499" y="2809548"/>
            <a:ext cx="1137285" cy="1042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608389-DA40-4F29-A332-1EFBD7F03559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585457" y="4246843"/>
            <a:ext cx="821367" cy="6079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210C0C-8FC5-4A81-9336-95C1F32D9A98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9761190" y="5155095"/>
            <a:ext cx="469900" cy="847725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08DCC3-203D-4953-B9C9-8D0B0D3893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43600" y="9744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1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8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ACAA1D-1621-42BE-B0D0-11E3CD70B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03" y="475078"/>
            <a:ext cx="3876675" cy="11811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603B36-CB1D-461D-8D23-26EDEA6E10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8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249995-D235-4F40-B352-91ABC629C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48" y="176724"/>
            <a:ext cx="2011854" cy="13839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A011AF-9BAA-4138-A52F-331B9645A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8232" y="5635705"/>
            <a:ext cx="2548349" cy="107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FF3154-289C-41FD-82ED-28F2D21E7D71}"/>
              </a:ext>
            </a:extLst>
          </p:cNvPr>
          <p:cNvSpPr txBox="1"/>
          <p:nvPr/>
        </p:nvSpPr>
        <p:spPr>
          <a:xfrm>
            <a:off x="321125" y="1871003"/>
            <a:ext cx="112706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Today we are learning to put the main events of Little Red Riding Hood in order.</a:t>
            </a:r>
          </a:p>
          <a:p>
            <a:endParaRPr lang="en-GB" sz="3200" dirty="0"/>
          </a:p>
          <a:p>
            <a:r>
              <a:rPr lang="en-GB" sz="3200" dirty="0"/>
              <a:t>That means you will </a:t>
            </a:r>
          </a:p>
          <a:p>
            <a:endParaRPr lang="en-GB" sz="3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3200" dirty="0"/>
              <a:t>Look at the version of the story I read to you yesterday.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3200" dirty="0"/>
              <a:t>Put the jumbled up pictures back in order.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3200" dirty="0"/>
              <a:t>Write a label for each picture to explain what is happening in the picture.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F6C4FD-833D-4889-8E52-15B9474B58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2234" y="563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1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612515-3626-4C91-AF5C-2D356797C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443" y="542522"/>
            <a:ext cx="5649113" cy="5772956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B0AB29B-BEC8-4EAE-9F85-3CC99F1AA8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1914" y="6764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F52A04-4E69-4345-B7DA-EF457FCD7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443" y="547285"/>
            <a:ext cx="5649113" cy="57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7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3413ED-F9DE-4E80-8755-18B78B577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2" y="384695"/>
            <a:ext cx="5658640" cy="37533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C03DFA-EDBB-47D3-B0AF-6EB559CF2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00" y="2085438"/>
            <a:ext cx="5458587" cy="45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14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C7EB10-608E-4B31-A9F2-F8CEE532E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12" y="1190312"/>
            <a:ext cx="5563376" cy="4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88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8CD06D-A0C9-4F20-915C-6E1DADAF1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496" y="1795234"/>
            <a:ext cx="5611008" cy="32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33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AE02FC-E83A-471F-9936-CDC7C8083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59" y="1009312"/>
            <a:ext cx="5601482" cy="483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03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151</Words>
  <Application>Microsoft Office PowerPoint</Application>
  <PresentationFormat>Widescreen</PresentationFormat>
  <Paragraphs>32</Paragraphs>
  <Slides>16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O'Marah</dc:creator>
  <cp:lastModifiedBy>Geraldine O'Marah</cp:lastModifiedBy>
  <cp:revision>12</cp:revision>
  <dcterms:created xsi:type="dcterms:W3CDTF">2021-01-05T14:00:22Z</dcterms:created>
  <dcterms:modified xsi:type="dcterms:W3CDTF">2021-01-06T20:13:44Z</dcterms:modified>
</cp:coreProperties>
</file>