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19"/>
  </p:notesMasterIdLst>
  <p:sldIdLst>
    <p:sldId id="447" r:id="rId12"/>
    <p:sldId id="449" r:id="rId13"/>
    <p:sldId id="450" r:id="rId14"/>
    <p:sldId id="454" r:id="rId15"/>
    <p:sldId id="452" r:id="rId16"/>
    <p:sldId id="453" r:id="rId17"/>
    <p:sldId id="45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1995" userDrawn="1">
          <p15:clr>
            <a:srgbClr val="A4A3A4"/>
          </p15:clr>
        </p15:guide>
        <p15:guide id="3" pos="5103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1386" y="66"/>
      </p:cViewPr>
      <p:guideLst>
        <p:guide orient="horz" pos="1298"/>
        <p:guide pos="1995"/>
        <p:guide pos="5103"/>
        <p:guide orient="horz" pos="3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D73BE5E-6186-407C-BBE3-3C4F2008E54F}"/>
    <pc:docChg chg="undo custSel modSld">
      <pc:chgData name="James Clegg" userId="c6df1435-7a36-4b38-be4d-16e68e91152f" providerId="ADAL" clId="{ED73BE5E-6186-407C-BBE3-3C4F2008E54F}" dt="2020-10-21T19:20:06.226" v="26" actId="478"/>
      <pc:docMkLst>
        <pc:docMk/>
      </pc:docMkLst>
      <pc:sldChg chg="delSp delAnim">
        <pc:chgData name="James Clegg" userId="c6df1435-7a36-4b38-be4d-16e68e91152f" providerId="ADAL" clId="{ED73BE5E-6186-407C-BBE3-3C4F2008E54F}" dt="2020-10-21T19:20:06.226" v="26" actId="478"/>
        <pc:sldMkLst>
          <pc:docMk/>
          <pc:sldMk cId="1640220945" sldId="297"/>
        </pc:sldMkLst>
        <pc:picChg chg="del">
          <ac:chgData name="James Clegg" userId="c6df1435-7a36-4b38-be4d-16e68e91152f" providerId="ADAL" clId="{ED73BE5E-6186-407C-BBE3-3C4F2008E54F}" dt="2020-10-21T19:20:06.226" v="26" actId="478"/>
          <ac:picMkLst>
            <pc:docMk/>
            <pc:sldMk cId="1640220945" sldId="297"/>
            <ac:picMk id="2" creationId="{00000000-0000-0000-0000-000000000000}"/>
          </ac:picMkLst>
        </pc:picChg>
      </pc:sldChg>
      <pc:sldChg chg="modSp">
        <pc:chgData name="James Clegg" userId="c6df1435-7a36-4b38-be4d-16e68e91152f" providerId="ADAL" clId="{ED73BE5E-6186-407C-BBE3-3C4F2008E54F}" dt="2020-10-21T19:19:29.025" v="25" actId="1037"/>
        <pc:sldMkLst>
          <pc:docMk/>
          <pc:sldMk cId="2628375658" sldId="420"/>
        </pc:sldMkLst>
        <pc:spChg chg="mod">
          <ac:chgData name="James Clegg" userId="c6df1435-7a36-4b38-be4d-16e68e91152f" providerId="ADAL" clId="{ED73BE5E-6186-407C-BBE3-3C4F2008E54F}" dt="2020-10-21T19:19:01.684" v="15" actId="1076"/>
          <ac:spMkLst>
            <pc:docMk/>
            <pc:sldMk cId="2628375658" sldId="420"/>
            <ac:spMk id="2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09.445" v="17" actId="20577"/>
          <ac:spMkLst>
            <pc:docMk/>
            <pc:sldMk cId="2628375658" sldId="420"/>
            <ac:spMk id="16" creationId="{B44E6B0A-5D66-794E-AC76-3F54A01194FD}"/>
          </ac:spMkLst>
        </pc:spChg>
        <pc:spChg chg="mod">
          <ac:chgData name="James Clegg" userId="c6df1435-7a36-4b38-be4d-16e68e91152f" providerId="ADAL" clId="{ED73BE5E-6186-407C-BBE3-3C4F2008E54F}" dt="2020-10-21T19:19:29.025" v="25" actId="1037"/>
          <ac:spMkLst>
            <pc:docMk/>
            <pc:sldMk cId="2628375658" sldId="420"/>
            <ac:spMk id="20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24.698" v="19" actId="1076"/>
          <ac:spMkLst>
            <pc:docMk/>
            <pc:sldMk cId="2628375658" sldId="420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6A46-2E4B-4FE1-BB73-030B91D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291C-C9F3-401A-8EA4-10EE8D7D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727F-4585-4533-9E1D-5BA645B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009-FA30-4045-A31E-082A8506138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ED79-D0B6-454C-93A4-5F4A3CFF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9D7B-A625-4B02-A826-47B46D1B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93C-2BBE-40DC-9167-6367C6946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011" y="1201783"/>
            <a:ext cx="76940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/>
              <a:t>Maths</a:t>
            </a:r>
          </a:p>
          <a:p>
            <a:pPr algn="ctr"/>
            <a:endParaRPr lang="en-GB" sz="4400" u="sng" dirty="0"/>
          </a:p>
          <a:p>
            <a:pPr algn="ctr"/>
            <a:r>
              <a:rPr lang="en-GB" sz="3200" dirty="0" smtClean="0"/>
              <a:t>Year Two Swallows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Thursday 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2021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84" y="4689701"/>
            <a:ext cx="1533525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800054"/>
            <a:ext cx="1838325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134" y="4689701"/>
            <a:ext cx="14478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709" y="4689701"/>
            <a:ext cx="1876425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656" y="4938167"/>
            <a:ext cx="1571625" cy="93345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08656" y="2740666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7667" y="2539017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02213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50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22 </a:t>
                      </a:r>
                      <a:r>
                        <a:rPr lang="en-GB" sz="2400" dirty="0"/>
                        <a:t>= </a:t>
                      </a: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  <a:r>
                        <a:rPr lang="en-GB" sz="2400" dirty="0" smtClean="0"/>
                        <a:t>5 </a:t>
                      </a:r>
                      <a:r>
                        <a:rPr lang="en-GB" sz="2400" dirty="0"/>
                        <a:t>– </a:t>
                      </a:r>
                      <a:r>
                        <a:rPr lang="en-GB" sz="2400" dirty="0" smtClean="0"/>
                        <a:t>11 </a:t>
                      </a:r>
                      <a:r>
                        <a:rPr lang="en-GB" sz="2400" dirty="0"/>
                        <a:t>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x 2 = </a:t>
                      </a: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40 </a:t>
                      </a:r>
                      <a:r>
                        <a:rPr lang="en-GB" sz="2400" dirty="0"/>
                        <a:t>÷ 10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41" y="4685874"/>
            <a:ext cx="623242" cy="75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669" y="720269"/>
            <a:ext cx="577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4 A Day</a:t>
            </a:r>
            <a:endParaRPr lang="en-GB" sz="6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5083" y="48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34194" y="600891"/>
            <a:ext cx="344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Answers </a:t>
            </a:r>
            <a:endParaRPr lang="en-GB" sz="4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4468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50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22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2</a:t>
                      </a:r>
                      <a:r>
                        <a:rPr lang="en-GB" sz="2400" dirty="0" smtClean="0"/>
                        <a:t>5 </a:t>
                      </a:r>
                      <a:r>
                        <a:rPr lang="en-GB" sz="2400" dirty="0"/>
                        <a:t>– </a:t>
                      </a:r>
                      <a:r>
                        <a:rPr lang="en-GB" sz="2400" dirty="0" smtClean="0"/>
                        <a:t>11 </a:t>
                      </a:r>
                      <a:r>
                        <a:rPr lang="en-GB" sz="2400" dirty="0"/>
                        <a:t>=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7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x 2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40 </a:t>
                      </a:r>
                      <a:r>
                        <a:rPr lang="en-GB" sz="2400" dirty="0"/>
                        <a:t>÷ 10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527347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491" y="4870178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Knkkkkkkkkkkkkkk</a:t>
            </a:r>
            <a:r>
              <a:rPr lang="en-GB" dirty="0" smtClean="0">
                <a:solidFill>
                  <a:schemeClr val="bg1"/>
                </a:solidFill>
              </a:rPr>
              <a:t>         </a:t>
            </a:r>
            <a:r>
              <a:rPr lang="en-GB" dirty="0" err="1" smtClean="0">
                <a:solidFill>
                  <a:schemeClr val="bg1"/>
                </a:solidFill>
              </a:rPr>
              <a:t>kk</a:t>
            </a:r>
            <a:r>
              <a:rPr lang="en-GB" u="sng" dirty="0" err="1" smtClean="0"/>
              <a:t>Video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2070" y="5797397"/>
            <a:ext cx="845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https://vimeo.com/463016488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814986"/>
            <a:ext cx="5865222" cy="479057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7977" y="478708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577" y="4508414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" y="1789611"/>
            <a:ext cx="8821095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9411" y="313764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415" y="2922551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38" y="1644652"/>
            <a:ext cx="6074365" cy="515831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1318" y="173841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329" y="1369283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100541"/>
            <a:ext cx="9144000" cy="3568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5275" y="143527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286" y="1218530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9411</TotalTime>
  <Words>60</Words>
  <Application>Microsoft Office PowerPoint</Application>
  <PresentationFormat>On-screen Show (4:3)</PresentationFormat>
  <Paragraphs>29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Nicola Gillam</cp:lastModifiedBy>
  <cp:revision>474</cp:revision>
  <dcterms:created xsi:type="dcterms:W3CDTF">2019-07-05T11:02:13Z</dcterms:created>
  <dcterms:modified xsi:type="dcterms:W3CDTF">2021-01-06T16:24:34Z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