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7614-71D6-4226-B94F-26BEAB46CCA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016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7614-71D6-4226-B94F-26BEAB46CCA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932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7614-71D6-4226-B94F-26BEAB46CCA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835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7614-71D6-4226-B94F-26BEAB46CCA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280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7614-71D6-4226-B94F-26BEAB46CCA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572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7614-71D6-4226-B94F-26BEAB46CCA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041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7614-71D6-4226-B94F-26BEAB46CCA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972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7614-71D6-4226-B94F-26BEAB46CCA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844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7614-71D6-4226-B94F-26BEAB46CCA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71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7614-71D6-4226-B94F-26BEAB46CCA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859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7614-71D6-4226-B94F-26BEAB46CCA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2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C7614-71D6-4226-B94F-26BEAB46CCA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37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83825" y="958343"/>
            <a:ext cx="7734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Thursday 7</a:t>
            </a:r>
            <a:r>
              <a:rPr lang="en-GB" baseline="30000" dirty="0" smtClean="0"/>
              <a:t>th</a:t>
            </a:r>
            <a:r>
              <a:rPr lang="en-GB" dirty="0" smtClean="0"/>
              <a:t> January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Story </a:t>
            </a:r>
            <a:r>
              <a:rPr lang="en-GB" dirty="0" smtClean="0"/>
              <a:t>Time.      Sit back and relax.</a:t>
            </a:r>
          </a:p>
          <a:p>
            <a:endParaRPr lang="en-GB" dirty="0"/>
          </a:p>
          <a:p>
            <a:r>
              <a:rPr lang="en-GB" dirty="0" smtClean="0"/>
              <a:t>Let’s continue with Danny the Champion of the World…. Click on the audio to hear what happens next.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114" y="2794397"/>
            <a:ext cx="3094018" cy="387602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5203" y="632933"/>
            <a:ext cx="1465833" cy="146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3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31</Words>
  <Application>Microsoft Office PowerPoint</Application>
  <PresentationFormat>Widescreen</PresentationFormat>
  <Paragraphs>5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5</cp:revision>
  <dcterms:created xsi:type="dcterms:W3CDTF">2021-01-05T21:01:40Z</dcterms:created>
  <dcterms:modified xsi:type="dcterms:W3CDTF">2021-01-06T15:14:32Z</dcterms:modified>
</cp:coreProperties>
</file>