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360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03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336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348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12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78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225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3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405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344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838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71EAB-E46C-44BE-9B75-D5A97A1EE7DC}" type="datetimeFigureOut">
              <a:rPr lang="en-GB" smtClean="0"/>
              <a:t>06/01/2021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6ABA0-9E0C-4962-B19B-9D73AAB42D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1906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png"/><Relationship Id="rId5" Type="http://schemas.openxmlformats.org/officeDocument/2006/relationships/hyperlink" Target="https://www.transum.org/software/Game/TablesConga.asp" TargetMode="External"/><Relationship Id="rId4" Type="http://schemas.openxmlformats.org/officeDocument/2006/relationships/hyperlink" Target="https://whiterosemaths.com/homelearning/year-4/week-5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593" y="140733"/>
            <a:ext cx="2380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Thursday 7</a:t>
            </a:r>
            <a:r>
              <a:rPr lang="en-GB" baseline="30000" dirty="0" smtClean="0"/>
              <a:t>th</a:t>
            </a:r>
            <a:r>
              <a:rPr lang="en-GB" dirty="0" smtClean="0"/>
              <a:t> January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396433" y="4361568"/>
            <a:ext cx="61349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4"/>
              </a:rPr>
              <a:t>https://whiterosemaths.com/homelearning/year-4/week-5/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52592" y="581068"/>
            <a:ext cx="7789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u="sng" dirty="0">
                <a:hlinkClick r:id="rId5"/>
              </a:rPr>
              <a:t>Play this new times tables game I discovered yesterday. Focus on 6x and 9x tables</a:t>
            </a:r>
          </a:p>
          <a:p>
            <a:endParaRPr lang="en-GB" u="sng" dirty="0">
              <a:hlinkClick r:id="rId5"/>
            </a:endParaRPr>
          </a:p>
          <a:p>
            <a:r>
              <a:rPr lang="en-GB" u="sng" dirty="0">
                <a:hlinkClick r:id="rId5"/>
              </a:rPr>
              <a:t>https://www.transum.org/software/Game/TablesConga.asp</a:t>
            </a:r>
            <a:r>
              <a:rPr lang="en-GB" u="sng" dirty="0"/>
              <a:t> </a:t>
            </a:r>
            <a:endParaRPr lang="en-GB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2656" y="1042733"/>
            <a:ext cx="3457575" cy="2019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2656" y="3169920"/>
            <a:ext cx="4263746" cy="34824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6433" y="2673531"/>
            <a:ext cx="6762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rgbClr val="FF0000"/>
                </a:solidFill>
              </a:rPr>
              <a:t>Can I Add two 3-digit numbers not crossing 10 or 100?</a:t>
            </a:r>
            <a:endParaRPr lang="en-GB" sz="4000" dirty="0">
              <a:solidFill>
                <a:srgbClr val="FF0000"/>
              </a:solidFill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90607" y="1404788"/>
            <a:ext cx="1462088" cy="146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6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03" y="87086"/>
            <a:ext cx="5638326" cy="30741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03" y="3295937"/>
            <a:ext cx="5638326" cy="34532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0941" y="87086"/>
            <a:ext cx="6165667" cy="1881051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13331" y="2241882"/>
            <a:ext cx="2108109" cy="210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76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89" y="104177"/>
            <a:ext cx="5580425" cy="6660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118" y="104177"/>
            <a:ext cx="6151730" cy="20207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118" y="2271147"/>
            <a:ext cx="6151729" cy="44938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6571" y="467451"/>
            <a:ext cx="1235665" cy="123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7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27" y="600074"/>
            <a:ext cx="5695626" cy="19384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27" y="2611482"/>
            <a:ext cx="5695626" cy="2209800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4894217"/>
            <a:ext cx="4153988" cy="164592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Think first…. Which digits add together to make 8? </a:t>
            </a:r>
          </a:p>
          <a:p>
            <a:pPr algn="ctr"/>
            <a:r>
              <a:rPr lang="en-GB" dirty="0" smtClean="0"/>
              <a:t>Jot this down first.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340" y="125457"/>
            <a:ext cx="6015004" cy="6249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5327" y="125457"/>
            <a:ext cx="4554719" cy="379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Challenge</a:t>
            </a:r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8965" y="5064351"/>
            <a:ext cx="1310323" cy="13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7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880" y="261257"/>
            <a:ext cx="3021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Answers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0589"/>
            <a:ext cx="4343400" cy="510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8062" y="611539"/>
            <a:ext cx="4991100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32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41" y="213768"/>
            <a:ext cx="62865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268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56</Words>
  <Application>Microsoft Office PowerPoint</Application>
  <PresentationFormat>Widescreen</PresentationFormat>
  <Paragraphs>10</Paragraphs>
  <Slides>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Mrs Evans</dc:creator>
  <cp:lastModifiedBy>home</cp:lastModifiedBy>
  <cp:revision>16</cp:revision>
  <dcterms:created xsi:type="dcterms:W3CDTF">2021-01-05T11:03:08Z</dcterms:created>
  <dcterms:modified xsi:type="dcterms:W3CDTF">2021-01-06T15:02:16Z</dcterms:modified>
</cp:coreProperties>
</file>