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3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      English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975" y="2798540"/>
            <a:ext cx="3667562" cy="3868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4259" y="156093"/>
            <a:ext cx="28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 7</a:t>
            </a:r>
            <a:r>
              <a:rPr lang="en-GB" baseline="30000" dirty="0" smtClean="0"/>
              <a:t>th</a:t>
            </a:r>
            <a:r>
              <a:rPr lang="en-GB" dirty="0" smtClean="0"/>
              <a:t> January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3102" y="352402"/>
            <a:ext cx="4238625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352402"/>
            <a:ext cx="5769740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436" y="4765489"/>
            <a:ext cx="115874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Imagine you have visited the most wonderful sweet and chocolate shop in the world. What would be on the shelves? </a:t>
            </a:r>
            <a:r>
              <a:rPr lang="en-GB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Design and draw </a:t>
            </a:r>
            <a:r>
              <a:rPr lang="en-GB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wonderful sweets or chocolates – consider shapes, sizes, colours and ingredients so that you have a variety.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7314" y="212725"/>
            <a:ext cx="1188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18" y="1753417"/>
            <a:ext cx="4382997" cy="3719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4815" y="1617677"/>
            <a:ext cx="4147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Soft and creamy marshmallow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8125" y="136433"/>
            <a:ext cx="9274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Once you have drawn 1 sweet/chocolate, label it with what is inside, what it is coated in, flavours, shape, size, ingredients. Can you think of a name for your sweet? </a:t>
            </a:r>
          </a:p>
          <a:p>
            <a:r>
              <a:rPr lang="en-GB" dirty="0" smtClean="0"/>
              <a:t>Then repeat for the other 2 sweets/chocolate.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658100" y="2066969"/>
            <a:ext cx="2038350" cy="8762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125" y="1617677"/>
            <a:ext cx="298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Brightly coloured discs of crispy puffed rice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181225" y="2228850"/>
            <a:ext cx="4086226" cy="2762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34350" y="3392517"/>
            <a:ext cx="3676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Thick, smooth chocolate coating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658100" y="3979401"/>
            <a:ext cx="2743200" cy="6592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0525" y="3392517"/>
            <a:ext cx="296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Crunchy star shaped sugar crystals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573733" y="2943225"/>
            <a:ext cx="3996487" cy="14184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61767" y="1177836"/>
            <a:ext cx="438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0070C0"/>
                </a:solidFill>
              </a:rPr>
              <a:t>Mallow pops</a:t>
            </a:r>
            <a:endParaRPr lang="en-GB" sz="2400" b="1" u="sng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3925" y="5210175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Popping candy</a:t>
            </a:r>
            <a:endParaRPr lang="en-GB" sz="2400" dirty="0">
              <a:solidFill>
                <a:srgbClr val="0070C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756941" y="3791763"/>
            <a:ext cx="3996487" cy="14184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75" y="186150"/>
            <a:ext cx="1222518" cy="12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67649" y="3094613"/>
            <a:ext cx="4095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Delicious – most delicious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Wonderful – most wonderful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Luxurious-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Delightful-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Exotic-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Gorgeous-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1949" y="3094613"/>
            <a:ext cx="2609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0C0"/>
                </a:solidFill>
              </a:rPr>
              <a:t>Tasty -tastiest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Creamy -creamiest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Crunchy -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Juicy -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Lovely -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Crispy -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Tangy -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124" y="3104644"/>
            <a:ext cx="2466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Nice - nicest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Soft -softest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Hard -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Firm -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Smooth -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12" y="886956"/>
            <a:ext cx="7697280" cy="2033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50" y="207973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How to make your sweets sound like the best in the world!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42925" y="5867400"/>
            <a:ext cx="1142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Complete each list of superlative adjectives.    </a:t>
            </a:r>
          </a:p>
          <a:p>
            <a:r>
              <a:rPr lang="en-GB" sz="2400" dirty="0" smtClean="0"/>
              <a:t>Challenge: Can you think of 1 more superlative adjective for each list? </a:t>
            </a:r>
            <a:endParaRPr lang="en-GB" sz="2400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587" y="643274"/>
            <a:ext cx="1252201" cy="125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80886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Create 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informative labels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</a:rPr>
              <a:t>about the sweets explaining what is inside, what they are coated in, the flavours, the shape and size, the </a:t>
            </a: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ingredients. Include the superlative adjectives.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Your job is to make people want to eat your sweets/chocolate. 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950" y="2072485"/>
            <a:ext cx="4382997" cy="378565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2072485"/>
            <a:ext cx="6991350" cy="37856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Mrs Evans’ model:</a:t>
            </a:r>
          </a:p>
          <a:p>
            <a:endParaRPr lang="en-GB" sz="2400" dirty="0"/>
          </a:p>
          <a:p>
            <a:r>
              <a:rPr lang="en-GB" sz="2400" dirty="0" smtClean="0"/>
              <a:t>With the </a:t>
            </a:r>
            <a:r>
              <a:rPr lang="en-GB" sz="2400" dirty="0" smtClean="0">
                <a:solidFill>
                  <a:srgbClr val="FF0000"/>
                </a:solidFill>
              </a:rPr>
              <a:t>softest</a:t>
            </a:r>
            <a:r>
              <a:rPr lang="en-GB" sz="2400" dirty="0" smtClean="0"/>
              <a:t> creamy insides, Mallow Pops will melt in your mouth. These </a:t>
            </a:r>
            <a:r>
              <a:rPr lang="en-GB" sz="2400" dirty="0" smtClean="0">
                <a:solidFill>
                  <a:srgbClr val="00B050"/>
                </a:solidFill>
              </a:rPr>
              <a:t>most delightful </a:t>
            </a:r>
            <a:r>
              <a:rPr lang="en-GB" sz="2400" dirty="0" smtClean="0"/>
              <a:t>treats are coated in a range of the </a:t>
            </a:r>
            <a:r>
              <a:rPr lang="en-GB" sz="2400" dirty="0" smtClean="0">
                <a:solidFill>
                  <a:srgbClr val="00B050"/>
                </a:solidFill>
              </a:rPr>
              <a:t>most luxurious</a:t>
            </a:r>
            <a:r>
              <a:rPr lang="en-GB" sz="2400" dirty="0" smtClean="0"/>
              <a:t> dark, white and milk chocolate. Mallow Pops have the </a:t>
            </a:r>
            <a:r>
              <a:rPr lang="en-GB" sz="2400" dirty="0" smtClean="0">
                <a:solidFill>
                  <a:srgbClr val="0070C0"/>
                </a:solidFill>
              </a:rPr>
              <a:t>tastiest</a:t>
            </a:r>
            <a:r>
              <a:rPr lang="en-GB" sz="2400" dirty="0" smtClean="0"/>
              <a:t> toppings including crispy puffed rice, the </a:t>
            </a:r>
            <a:r>
              <a:rPr lang="en-GB" sz="2400" dirty="0" smtClean="0">
                <a:solidFill>
                  <a:srgbClr val="0070C0"/>
                </a:solidFill>
              </a:rPr>
              <a:t>crunchiest</a:t>
            </a:r>
            <a:r>
              <a:rPr lang="en-GB" sz="2400" dirty="0" smtClean="0"/>
              <a:t> star shaped sugar crystals and most explosively, a mouthful of popping candy.</a:t>
            </a:r>
          </a:p>
          <a:p>
            <a:r>
              <a:rPr lang="en-GB" sz="2400" dirty="0" smtClean="0"/>
              <a:t>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2818" y="6056965"/>
            <a:ext cx="587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Does </a:t>
            </a:r>
            <a:r>
              <a:rPr lang="en-GB" dirty="0" smtClean="0"/>
              <a:t>my description </a:t>
            </a:r>
            <a:r>
              <a:rPr lang="en-GB" dirty="0"/>
              <a:t>make you want to eat my Mallow Pops?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6" y="365125"/>
            <a:ext cx="1519238" cy="15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309</Words>
  <Application>Microsoft Office PowerPoint</Application>
  <PresentationFormat>Widescreen</PresentationFormat>
  <Paragraphs>40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      English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28</cp:revision>
  <dcterms:created xsi:type="dcterms:W3CDTF">2020-09-20T20:04:10Z</dcterms:created>
  <dcterms:modified xsi:type="dcterms:W3CDTF">2021-01-06T14:29:11Z</dcterms:modified>
</cp:coreProperties>
</file>