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B18C-CF48-48D4-9ABA-5214B3E32D5A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5AFB4-B4DC-41B8-935E-C7B8D86DEC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868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B18C-CF48-48D4-9ABA-5214B3E32D5A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5AFB4-B4DC-41B8-935E-C7B8D86DEC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521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B18C-CF48-48D4-9ABA-5214B3E32D5A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5AFB4-B4DC-41B8-935E-C7B8D86DEC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304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B18C-CF48-48D4-9ABA-5214B3E32D5A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5AFB4-B4DC-41B8-935E-C7B8D86DEC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430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B18C-CF48-48D4-9ABA-5214B3E32D5A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5AFB4-B4DC-41B8-935E-C7B8D86DEC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432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B18C-CF48-48D4-9ABA-5214B3E32D5A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5AFB4-B4DC-41B8-935E-C7B8D86DEC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233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B18C-CF48-48D4-9ABA-5214B3E32D5A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5AFB4-B4DC-41B8-935E-C7B8D86DEC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856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B18C-CF48-48D4-9ABA-5214B3E32D5A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5AFB4-B4DC-41B8-935E-C7B8D86DEC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024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B18C-CF48-48D4-9ABA-5214B3E32D5A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5AFB4-B4DC-41B8-935E-C7B8D86DEC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916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B18C-CF48-48D4-9ABA-5214B3E32D5A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5AFB4-B4DC-41B8-935E-C7B8D86DEC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782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B18C-CF48-48D4-9ABA-5214B3E32D5A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5AFB4-B4DC-41B8-935E-C7B8D86DEC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778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6B18C-CF48-48D4-9ABA-5214B3E32D5A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5AFB4-B4DC-41B8-935E-C7B8D86DEC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732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hyperlink" Target="https://vimeo.com/459319169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28357"/>
          </a:xfrm>
        </p:spPr>
        <p:txBody>
          <a:bodyPr>
            <a:normAutofit/>
          </a:bodyPr>
          <a:lstStyle/>
          <a:p>
            <a:r>
              <a:rPr lang="en-GB" sz="4800" b="1" dirty="0" smtClean="0">
                <a:solidFill>
                  <a:srgbClr val="0070C0"/>
                </a:solidFill>
              </a:rPr>
              <a:t>Thursday 7</a:t>
            </a:r>
            <a:r>
              <a:rPr lang="en-GB" sz="4800" b="1" baseline="30000" dirty="0" smtClean="0">
                <a:solidFill>
                  <a:srgbClr val="0070C0"/>
                </a:solidFill>
              </a:rPr>
              <a:t>th</a:t>
            </a:r>
            <a:r>
              <a:rPr lang="en-GB" sz="4800" b="1" dirty="0" smtClean="0">
                <a:solidFill>
                  <a:srgbClr val="0070C0"/>
                </a:solidFill>
              </a:rPr>
              <a:t> </a:t>
            </a:r>
            <a:r>
              <a:rPr lang="en-GB" sz="4800" b="1" dirty="0" smtClean="0">
                <a:solidFill>
                  <a:srgbClr val="0070C0"/>
                </a:solidFill>
              </a:rPr>
              <a:t>January 2021</a:t>
            </a:r>
            <a:endParaRPr lang="en-GB" sz="4800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577737"/>
            <a:ext cx="9144000" cy="3579223"/>
          </a:xfrm>
        </p:spPr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Today let’s look at how to add and subtract </a:t>
            </a:r>
            <a:r>
              <a:rPr lang="en-GB" dirty="0" smtClean="0">
                <a:solidFill>
                  <a:srgbClr val="0070C0"/>
                </a:solidFill>
              </a:rPr>
              <a:t>ones with 3 digit numbers. </a:t>
            </a:r>
            <a:endParaRPr lang="en-GB" dirty="0" smtClean="0">
              <a:solidFill>
                <a:srgbClr val="0070C0"/>
              </a:solidFill>
            </a:endParaRP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8338" y="3171459"/>
            <a:ext cx="4372585" cy="3467912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80017" y="29283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59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2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5" y="247650"/>
            <a:ext cx="11582400" cy="6334125"/>
          </a:xfrm>
          <a:solidFill>
            <a:srgbClr val="FFC000"/>
          </a:solidFill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GB" dirty="0" smtClean="0">
                <a:solidFill>
                  <a:srgbClr val="0070C0"/>
                </a:solidFill>
              </a:rPr>
              <a:t>Please watch this little video clip from lesson </a:t>
            </a:r>
            <a:r>
              <a:rPr lang="en-GB" dirty="0">
                <a:solidFill>
                  <a:srgbClr val="0070C0"/>
                </a:solidFill>
              </a:rPr>
              <a:t>3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smtClean="0">
                <a:solidFill>
                  <a:srgbClr val="0070C0"/>
                </a:solidFill>
              </a:rPr>
              <a:t>that explains how we do this, then we can look at some further examples together. </a:t>
            </a:r>
          </a:p>
          <a:p>
            <a:pPr>
              <a:lnSpc>
                <a:spcPct val="200000"/>
              </a:lnSpc>
            </a:pPr>
            <a:r>
              <a:rPr lang="en-GB" dirty="0" smtClean="0">
                <a:solidFill>
                  <a:srgbClr val="0070C0"/>
                </a:solidFill>
              </a:rPr>
              <a:t>We have covered this in class together so you will be able to show your families how to add 3 digit numbers!</a:t>
            </a:r>
          </a:p>
          <a:p>
            <a:pPr>
              <a:lnSpc>
                <a:spcPct val="200000"/>
              </a:lnSpc>
            </a:pPr>
            <a:r>
              <a:rPr lang="en-GB" dirty="0" smtClean="0">
                <a:solidFill>
                  <a:srgbClr val="0070C0"/>
                </a:solidFill>
              </a:rPr>
              <a:t>Click on this link and I’ll talk to you again on the next slide after the video.</a:t>
            </a:r>
          </a:p>
          <a:p>
            <a:pPr>
              <a:lnSpc>
                <a:spcPct val="200000"/>
              </a:lnSpc>
            </a:pPr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vimeo.com/459319169</a:t>
            </a:r>
            <a:r>
              <a:rPr lang="en-GB" dirty="0" smtClean="0"/>
              <a:t> (Y3 Autumn </a:t>
            </a:r>
            <a:r>
              <a:rPr lang="en-GB" dirty="0" err="1" smtClean="0"/>
              <a:t>wk</a:t>
            </a:r>
            <a:r>
              <a:rPr lang="en-GB" dirty="0" smtClean="0"/>
              <a:t> 4 lesson 3)</a:t>
            </a:r>
            <a:endParaRPr lang="en-GB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41986" y="137917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31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1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5" y="218831"/>
            <a:ext cx="11534775" cy="6086719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		</a:t>
            </a:r>
            <a:endParaRPr lang="en-GB" u="sng" dirty="0" smtClean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379" y="122008"/>
            <a:ext cx="10811852" cy="670914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74585" y="3048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48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7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277" y="304800"/>
            <a:ext cx="11855938" cy="61150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u="sng" dirty="0" smtClean="0">
                <a:solidFill>
                  <a:srgbClr val="0070C0"/>
                </a:solidFill>
              </a:rPr>
              <a:t>Challenge Time</a:t>
            </a:r>
          </a:p>
          <a:p>
            <a:endParaRPr lang="en-GB" sz="3600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678" y="975701"/>
            <a:ext cx="5867400" cy="2952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9390" y="4141522"/>
            <a:ext cx="6417041" cy="2065255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0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9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558" y="177557"/>
            <a:ext cx="10515600" cy="689951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solidFill>
                  <a:srgbClr val="0070C0"/>
                </a:solidFill>
              </a:rPr>
              <a:t>Here are the answers for you to check your work: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5558" y="867509"/>
            <a:ext cx="3856568" cy="59321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433" y="1685192"/>
            <a:ext cx="3741982" cy="1621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433" y="3742102"/>
            <a:ext cx="4016197" cy="14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44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110</Words>
  <Application>Microsoft Office PowerPoint</Application>
  <PresentationFormat>Widescreen</PresentationFormat>
  <Paragraphs>9</Paragraphs>
  <Slides>5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Thursday 7th January 2021</vt:lpstr>
      <vt:lpstr>PowerPoint Presentation</vt:lpstr>
      <vt:lpstr>PowerPoint Presentation</vt:lpstr>
      <vt:lpstr>PowerPoint Presentation</vt:lpstr>
      <vt:lpstr>Here are the answers for you to check your work: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Wednesday 6th January 2021</dc:title>
  <dc:creator>Mrs Rice</dc:creator>
  <cp:lastModifiedBy>home</cp:lastModifiedBy>
  <cp:revision>12</cp:revision>
  <dcterms:created xsi:type="dcterms:W3CDTF">2021-01-05T12:06:23Z</dcterms:created>
  <dcterms:modified xsi:type="dcterms:W3CDTF">2021-01-05T22:16:59Z</dcterms:modified>
</cp:coreProperties>
</file>