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1" r:id="rId4"/>
    <p:sldId id="262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67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94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85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01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35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10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6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33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7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6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569FB-3C84-4C9B-9EA7-4F6CB98C8B8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27EE-EE09-496B-8D09-475108E5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60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yo4rD9NvO5M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Thursday 7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9114" y="815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605" y="538847"/>
            <a:ext cx="11421502" cy="4676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13" y="5810865"/>
            <a:ext cx="1115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5"/>
              </a:rPr>
              <a:t>https://www.youtube.com/watch?v=yo4rD9NvO5M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7308" y="5710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276635"/>
            <a:ext cx="11009671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Vocabulary Mat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9671" cy="4830814"/>
          </a:xfrm>
          <a:solidFill>
            <a:srgbClr val="FFC000"/>
          </a:solidFill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Anxious							Relieved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Worried							Busy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Nervous							Determined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Confused							Patient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Lonely							Creative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Gloomy                                                                          Intelligent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Hard working/ industrious</a:t>
            </a:r>
          </a:p>
          <a:p>
            <a:r>
              <a:rPr lang="en-GB" dirty="0" err="1" smtClean="0">
                <a:solidFill>
                  <a:srgbClr val="0070C0"/>
                </a:solidFill>
              </a:rPr>
              <a:t>Perseverence</a:t>
            </a:r>
            <a:endParaRPr lang="en-GB" dirty="0" smtClean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709" y="4746768"/>
            <a:ext cx="1855686" cy="174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087" y="2470198"/>
            <a:ext cx="4625740" cy="217373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9022" y="695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585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My Turn: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0710"/>
            <a:ext cx="10515600" cy="5046253"/>
          </a:xfrm>
        </p:spPr>
        <p:txBody>
          <a:bodyPr/>
          <a:lstStyle/>
          <a:p>
            <a:r>
              <a:rPr lang="en-GB" dirty="0" smtClean="0"/>
              <a:t>My heart sank with disappointment and fear </a:t>
            </a:r>
            <a:r>
              <a:rPr lang="en-GB" b="1" dirty="0" smtClean="0">
                <a:solidFill>
                  <a:srgbClr val="FF0000"/>
                </a:solidFill>
              </a:rPr>
              <a:t>when</a:t>
            </a:r>
            <a:r>
              <a:rPr lang="en-GB" dirty="0" smtClean="0"/>
              <a:t> the light in my </a:t>
            </a:r>
            <a:r>
              <a:rPr lang="en-GB" dirty="0" smtClean="0">
                <a:solidFill>
                  <a:srgbClr val="0070C0"/>
                </a:solidFill>
              </a:rPr>
              <a:t>wonderful</a:t>
            </a:r>
            <a:r>
              <a:rPr lang="en-GB" dirty="0" smtClean="0"/>
              <a:t> light house went out. How was I going to be able to keep the boats </a:t>
            </a:r>
            <a:r>
              <a:rPr lang="en-GB" dirty="0" smtClean="0">
                <a:solidFill>
                  <a:srgbClr val="0070C0"/>
                </a:solidFill>
              </a:rPr>
              <a:t>safe</a:t>
            </a:r>
            <a:r>
              <a:rPr lang="en-GB" dirty="0" smtClean="0"/>
              <a:t>? I was anxious, worried and overwhelmed. Immediately, I went out into the darkness for a walk to think about how to solve this, walking always helps me to come up with a plan.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Moments later</a:t>
            </a:r>
            <a:r>
              <a:rPr lang="en-GB" dirty="0" smtClean="0"/>
              <a:t>, as I was walking </a:t>
            </a:r>
            <a:r>
              <a:rPr lang="en-GB" dirty="0" smtClean="0">
                <a:solidFill>
                  <a:srgbClr val="FF0000"/>
                </a:solidFill>
              </a:rPr>
              <a:t>along</a:t>
            </a:r>
            <a:r>
              <a:rPr lang="en-GB" dirty="0" smtClean="0"/>
              <a:t> the shore in the light of the moon with my lantern swinging in my hand, I noticed a </a:t>
            </a:r>
            <a:r>
              <a:rPr lang="en-GB" dirty="0" smtClean="0">
                <a:solidFill>
                  <a:srgbClr val="0070C0"/>
                </a:solidFill>
              </a:rPr>
              <a:t>beautiful blue </a:t>
            </a:r>
            <a:r>
              <a:rPr lang="en-GB" dirty="0" smtClean="0"/>
              <a:t>star fish shimmering in the night’s sky. </a:t>
            </a:r>
            <a:r>
              <a:rPr lang="en-GB" dirty="0" smtClean="0">
                <a:solidFill>
                  <a:srgbClr val="FF0000"/>
                </a:solidFill>
              </a:rPr>
              <a:t>Carefully</a:t>
            </a:r>
            <a:r>
              <a:rPr lang="en-GB" dirty="0" smtClean="0"/>
              <a:t>, I held it in my hand to take a closer look. It sparkled like one thousand stars. How pretty it was! This was the solution to my dilemma. Soon after, I was back in my shed, putting my plan into action. I worked </a:t>
            </a:r>
            <a:r>
              <a:rPr lang="en-GB" dirty="0" smtClean="0">
                <a:solidFill>
                  <a:srgbClr val="FF0000"/>
                </a:solidFill>
              </a:rPr>
              <a:t>tirelessly</a:t>
            </a:r>
            <a:r>
              <a:rPr lang="en-GB" dirty="0" smtClean="0"/>
              <a:t> through the night, using my tools to make  alternative lighting for the boats.  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0577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188" y="2260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195</Words>
  <Application>Microsoft Office PowerPoint</Application>
  <PresentationFormat>Widescreen</PresentationFormat>
  <Paragraphs>18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Thursday 7th January 2021</vt:lpstr>
      <vt:lpstr>PowerPoint Presentation</vt:lpstr>
      <vt:lpstr>Vocabulary Mat</vt:lpstr>
      <vt:lpstr>My Turn: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 2021</dc:title>
  <dc:creator>home</dc:creator>
  <cp:lastModifiedBy>Mrs Rice</cp:lastModifiedBy>
  <cp:revision>7</cp:revision>
  <dcterms:created xsi:type="dcterms:W3CDTF">2021-01-05T22:25:43Z</dcterms:created>
  <dcterms:modified xsi:type="dcterms:W3CDTF">2021-01-06T14:09:05Z</dcterms:modified>
</cp:coreProperties>
</file>