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2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4" autoAdjust="0"/>
    <p:restoredTop sz="85636" autoAdjust="0"/>
  </p:normalViewPr>
  <p:slideViewPr>
    <p:cSldViewPr snapToGrid="0">
      <p:cViewPr varScale="1">
        <p:scale>
          <a:sx n="63" d="100"/>
          <a:sy n="63" d="100"/>
        </p:scale>
        <p:origin x="10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E8A818-1967-472D-BB21-978891F8BA4A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CEDBBE-E21F-4231-BA3C-75D4292F21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3188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/>
              <a:t>Hi my name is The Amazing Mrs Campion. I am super strong, super kind and super helpful.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EDBBE-E21F-4231-BA3C-75D4292F21F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6439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EDBBE-E21F-4231-BA3C-75D4292F21F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4610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B6FCC-3168-4AE6-B1A1-AEEF43491F7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EEC4-A5B6-4ECC-ABAE-BC1817D727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971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B6FCC-3168-4AE6-B1A1-AEEF43491F7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EEC4-A5B6-4ECC-ABAE-BC1817D727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1924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B6FCC-3168-4AE6-B1A1-AEEF43491F7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EEC4-A5B6-4ECC-ABAE-BC1817D727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8307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B6FCC-3168-4AE6-B1A1-AEEF43491F7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EEC4-A5B6-4ECC-ABAE-BC1817D727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419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B6FCC-3168-4AE6-B1A1-AEEF43491F7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EEC4-A5B6-4ECC-ABAE-BC1817D727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9711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B6FCC-3168-4AE6-B1A1-AEEF43491F7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EEC4-A5B6-4ECC-ABAE-BC1817D727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875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B6FCC-3168-4AE6-B1A1-AEEF43491F7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EEC4-A5B6-4ECC-ABAE-BC1817D727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017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B6FCC-3168-4AE6-B1A1-AEEF43491F7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EEC4-A5B6-4ECC-ABAE-BC1817D727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445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B6FCC-3168-4AE6-B1A1-AEEF43491F7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EEC4-A5B6-4ECC-ABAE-BC1817D727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4725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B6FCC-3168-4AE6-B1A1-AEEF43491F7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EEC4-A5B6-4ECC-ABAE-BC1817D727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306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B6FCC-3168-4AE6-B1A1-AEEF43491F7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EEC4-A5B6-4ECC-ABAE-BC1817D727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3947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B6FCC-3168-4AE6-B1A1-AEEF43491F7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CEEC4-A5B6-4ECC-ABAE-BC1817D727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3171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1120" y="563879"/>
            <a:ext cx="9144000" cy="984885"/>
          </a:xfrm>
        </p:spPr>
        <p:txBody>
          <a:bodyPr/>
          <a:lstStyle/>
          <a:p>
            <a:r>
              <a:rPr lang="en-GB" u="sng" dirty="0" smtClean="0"/>
              <a:t>Thursday 7</a:t>
            </a:r>
            <a:r>
              <a:rPr lang="en-GB" u="sng" baseline="30000" dirty="0" smtClean="0"/>
              <a:t>th</a:t>
            </a:r>
            <a:r>
              <a:rPr lang="en-GB" u="sng" dirty="0" smtClean="0"/>
              <a:t> January </a:t>
            </a:r>
            <a:endParaRPr lang="en-GB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25040" y="1697038"/>
            <a:ext cx="7376160" cy="634682"/>
          </a:xfrm>
        </p:spPr>
        <p:txBody>
          <a:bodyPr>
            <a:normAutofit/>
          </a:bodyPr>
          <a:lstStyle/>
          <a:p>
            <a:r>
              <a:rPr lang="en-GB" sz="2800" u="sng" dirty="0" smtClean="0"/>
              <a:t>Writing </a:t>
            </a:r>
            <a:endParaRPr lang="en-GB" sz="2800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9660" y="2479994"/>
            <a:ext cx="2400300" cy="325755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73640" y="51279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93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287" y="0"/>
            <a:ext cx="4057650" cy="2752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1750" y="1188445"/>
            <a:ext cx="3343275" cy="4333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8934" y="362355"/>
            <a:ext cx="3457575" cy="2581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818" y="2966765"/>
            <a:ext cx="4152119" cy="30214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454661" y="3263479"/>
            <a:ext cx="32461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Who would use such items</a:t>
            </a:r>
            <a:r>
              <a:rPr lang="en-GB" sz="2400" dirty="0" smtClean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Why </a:t>
            </a:r>
            <a:r>
              <a:rPr lang="en-GB" sz="2400" dirty="0"/>
              <a:t>is there a mask? </a:t>
            </a:r>
            <a:endParaRPr lang="en-GB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Which </a:t>
            </a:r>
            <a:r>
              <a:rPr lang="en-GB" sz="2400" dirty="0"/>
              <a:t>superheroes do you know? 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87000" y="56834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0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578" y="344961"/>
            <a:ext cx="5538652" cy="60282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79178" y="1233235"/>
            <a:ext cx="5355771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u="sng" dirty="0" smtClean="0"/>
              <a:t>Think of a name….</a:t>
            </a:r>
          </a:p>
          <a:p>
            <a:pPr algn="ctr"/>
            <a:r>
              <a:rPr lang="en-GB" sz="2000" dirty="0" smtClean="0"/>
              <a:t>Here are some words to help you</a:t>
            </a:r>
          </a:p>
          <a:p>
            <a:pPr algn="ctr"/>
            <a:r>
              <a:rPr lang="en-GB" sz="2000" dirty="0" smtClean="0"/>
              <a:t>Captain…</a:t>
            </a:r>
          </a:p>
          <a:p>
            <a:pPr algn="ctr"/>
            <a:r>
              <a:rPr lang="en-GB" sz="2000" dirty="0" smtClean="0"/>
              <a:t>The Mighty…</a:t>
            </a:r>
          </a:p>
          <a:p>
            <a:pPr algn="ctr"/>
            <a:r>
              <a:rPr lang="en-GB" sz="2000" dirty="0" smtClean="0"/>
              <a:t>The amazing…</a:t>
            </a:r>
          </a:p>
          <a:p>
            <a:pPr algn="ctr"/>
            <a:r>
              <a:rPr lang="en-GB" sz="2000" dirty="0" smtClean="0"/>
              <a:t>The incredible…</a:t>
            </a:r>
          </a:p>
          <a:p>
            <a:pPr algn="ctr"/>
            <a:r>
              <a:rPr lang="en-GB" sz="2000" dirty="0" smtClean="0"/>
              <a:t>Super…</a:t>
            </a:r>
          </a:p>
          <a:p>
            <a:pPr algn="ctr"/>
            <a:endParaRPr lang="en-GB" sz="2000" dirty="0"/>
          </a:p>
          <a:p>
            <a:pPr algn="ctr"/>
            <a:r>
              <a:rPr lang="en-GB" sz="2000" dirty="0" smtClean="0"/>
              <a:t>Introduce yourself…</a:t>
            </a:r>
          </a:p>
          <a:p>
            <a:pPr algn="ctr"/>
            <a:endParaRPr lang="en-GB" sz="2000" dirty="0"/>
          </a:p>
          <a:p>
            <a:pPr algn="ctr"/>
            <a:r>
              <a:rPr lang="en-GB" sz="2000" dirty="0" smtClean="0"/>
              <a:t>Hi my name is The Amazing Mrs Campion. </a:t>
            </a:r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46080" y="55778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31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3898"/>
            <a:ext cx="7634695" cy="55865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72846" y="765129"/>
            <a:ext cx="370985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 smtClean="0"/>
              <a:t>Questions to discuss</a:t>
            </a:r>
          </a:p>
          <a:p>
            <a:endParaRPr lang="en-GB" sz="2400" u="sng" dirty="0"/>
          </a:p>
          <a:p>
            <a:r>
              <a:rPr lang="en-GB" sz="2400" dirty="0" smtClean="0"/>
              <a:t>Who is Juniper Jupiter? How do you know?</a:t>
            </a:r>
          </a:p>
          <a:p>
            <a:r>
              <a:rPr lang="en-GB" sz="2400" dirty="0" smtClean="0"/>
              <a:t>What super powers does she have? How do you know?</a:t>
            </a:r>
          </a:p>
          <a:p>
            <a:r>
              <a:rPr lang="en-GB" sz="2400" dirty="0" smtClean="0"/>
              <a:t>Do you think that people know that Juniper Jupiter is a superhero? Why?</a:t>
            </a:r>
          </a:p>
          <a:p>
            <a:r>
              <a:rPr lang="en-GB" sz="2400" dirty="0" smtClean="0"/>
              <a:t>Have you got a favourite superhero? Why? 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6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B8602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080" y="376668"/>
            <a:ext cx="11673840" cy="563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9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487680"/>
            <a:ext cx="1043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Now it is your turn to write!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8898" y="268761"/>
            <a:ext cx="5538652" cy="6028217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50880" y="55168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5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91875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FE7C128-EEFB-4865-A3D0-D3AEED4D2FCE}">
  <ds:schemaRefs>
    <ds:schemaRef ds:uri="http://purl.org/dc/elements/1.1/"/>
    <ds:schemaRef ds:uri="http://schemas.microsoft.com/office/2006/metadata/properties"/>
    <ds:schemaRef ds:uri="a460e403-a353-4628-9222-e96d0f2ecf11"/>
    <ds:schemaRef ds:uri="http://purl.org/dc/terms/"/>
    <ds:schemaRef ds:uri="6e6ca74e-b4f7-4601-85ac-67e42a279e9b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F2DA411-68E4-40FC-8509-1FFDD5B9DAC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A464ED-F14C-4020-910D-C988C0549E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ca74e-b4f7-4601-85ac-67e42a279e9b"/>
    <ds:schemaRef ds:uri="a460e403-a353-4628-9222-e96d0f2ec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138</Words>
  <Application>Microsoft Office PowerPoint</Application>
  <PresentationFormat>Widescreen</PresentationFormat>
  <Paragraphs>27</Paragraphs>
  <Slides>7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Thursday 7th January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Thursday 7th January</dc:title>
  <dc:creator>home</dc:creator>
  <cp:lastModifiedBy>Mrs Campion</cp:lastModifiedBy>
  <cp:revision>11</cp:revision>
  <dcterms:created xsi:type="dcterms:W3CDTF">2021-01-05T19:45:01Z</dcterms:created>
  <dcterms:modified xsi:type="dcterms:W3CDTF">2021-01-06T12:10:59Z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