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CF3C-196E-4E39-8A4D-68CF838E9111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BB90-5943-43FF-8951-694839EB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309D2-AC41-4772-A32E-F14D194863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7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3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5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8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3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5EF5-2FF7-4AB7-B701-F6C094EC3EE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channel/UCo7fbLgY2oA_cFCIg9GdxtQ" TargetMode="External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7732" y="1685342"/>
            <a:ext cx="4838229" cy="231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32" y="4146828"/>
            <a:ext cx="4675997" cy="25265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001" y="271601"/>
            <a:ext cx="11522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Set 3</a:t>
            </a:r>
          </a:p>
          <a:p>
            <a:r>
              <a:rPr lang="en-GB" dirty="0"/>
              <a:t>If you are currently reading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</a:t>
            </a:r>
            <a:r>
              <a:rPr lang="en-GB" dirty="0">
                <a:solidFill>
                  <a:schemeClr val="accent2"/>
                </a:solidFill>
              </a:rPr>
              <a:t>orange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yellow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blue</a:t>
            </a:r>
            <a:r>
              <a:rPr lang="en-GB" dirty="0"/>
              <a:t> or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GB" dirty="0"/>
              <a:t> books, please follow the links below to your Speed Sound lesson, red word focus lesson and hold a sentence activity for today. Each day you will need to click on the video’s shown in the screen shots below. Please remember that although the screen shot says /</a:t>
            </a:r>
            <a:r>
              <a:rPr lang="en-GB" dirty="0" err="1"/>
              <a:t>ee</a:t>
            </a:r>
            <a:r>
              <a:rPr lang="en-GB" dirty="0"/>
              <a:t>/, the sound will change each day but will be found in the same place. </a:t>
            </a:r>
            <a:r>
              <a:rPr lang="en-GB" dirty="0">
                <a:hlinkClick r:id="rId7"/>
              </a:rPr>
              <a:t>https://www.youtube.com/channel/UCo7fbLgY2oA_cFCIg9GdxtQ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9025" y="4484753"/>
            <a:ext cx="4405395" cy="21886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5961" y="2332010"/>
            <a:ext cx="572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1: </a:t>
            </a:r>
            <a:r>
              <a:rPr lang="en-GB" dirty="0" smtClean="0"/>
              <a:t>Please watch ‘Set </a:t>
            </a:r>
            <a:r>
              <a:rPr lang="en-GB" b="1" dirty="0" smtClean="0"/>
              <a:t>3</a:t>
            </a:r>
            <a:r>
              <a:rPr lang="en-GB" dirty="0" smtClean="0"/>
              <a:t> Speed sound’ lesson.</a:t>
            </a:r>
          </a:p>
          <a:p>
            <a:endParaRPr lang="en-GB" dirty="0"/>
          </a:p>
          <a:p>
            <a:r>
              <a:rPr lang="en-GB" b="1" dirty="0" smtClean="0"/>
              <a:t>Video 2</a:t>
            </a:r>
            <a:r>
              <a:rPr lang="en-GB" dirty="0" smtClean="0"/>
              <a:t>: Please watch ‘Set </a:t>
            </a:r>
            <a:r>
              <a:rPr lang="en-GB" b="1" dirty="0" smtClean="0"/>
              <a:t>3</a:t>
            </a:r>
            <a:r>
              <a:rPr lang="en-GB" dirty="0" smtClean="0"/>
              <a:t> Spelling’ lesson.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58844" y="3838422"/>
            <a:ext cx="572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3: </a:t>
            </a:r>
            <a:r>
              <a:rPr lang="en-GB" dirty="0" smtClean="0"/>
              <a:t>Please watch ‘Red words </a:t>
            </a:r>
            <a:r>
              <a:rPr lang="en-GB" b="1" dirty="0" smtClean="0"/>
              <a:t>2</a:t>
            </a:r>
            <a:r>
              <a:rPr lang="en-GB" dirty="0" smtClean="0"/>
              <a:t>’  lesson only. 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763729" y="5223829"/>
            <a:ext cx="2770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4: </a:t>
            </a:r>
            <a:r>
              <a:rPr lang="en-GB" dirty="0" smtClean="0"/>
              <a:t>Please watch ‘Read and Hold a sentence </a:t>
            </a:r>
            <a:r>
              <a:rPr lang="en-GB" b="1" dirty="0" smtClean="0"/>
              <a:t>2</a:t>
            </a:r>
            <a:r>
              <a:rPr lang="en-GB" dirty="0" smtClean="0"/>
              <a:t>’ 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92757" y="2543674"/>
            <a:ext cx="3670973" cy="7661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02194" y="3022733"/>
            <a:ext cx="2123768" cy="5978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52916" y="4252146"/>
            <a:ext cx="2179672" cy="183582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403690" y="5685494"/>
            <a:ext cx="2831691" cy="36267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E5ACC59-1A55-4D78-94A2-EBDD2806D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0450" y="1451076"/>
            <a:ext cx="2435449" cy="1089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80B1C1-3F52-4BB4-AB2C-4D66A8AAE1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4817" y="2629115"/>
            <a:ext cx="1046714" cy="708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7184" y="3377934"/>
            <a:ext cx="830989" cy="101289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49024" y="60481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Campion</dc:creator>
  <cp:lastModifiedBy>Mrs Campion</cp:lastModifiedBy>
  <cp:revision>1</cp:revision>
  <dcterms:created xsi:type="dcterms:W3CDTF">2021-01-06T14:11:58Z</dcterms:created>
  <dcterms:modified xsi:type="dcterms:W3CDTF">2021-01-06T14:12:14Z</dcterms:modified>
</cp:coreProperties>
</file>